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Open Sans Light" charset="1" panose="020B0306030504020204"/>
      <p:regular r:id="rId11"/>
    </p:embeddedFont>
    <p:embeddedFont>
      <p:font typeface="Open Sans Light Bold" charset="1" panose="020B0806030504020204"/>
      <p:regular r:id="rId12"/>
    </p:embeddedFont>
    <p:embeddedFont>
      <p:font typeface="Open Sans Light Italics" charset="1" panose="020B0306030504020204"/>
      <p:regular r:id="rId13"/>
    </p:embeddedFont>
    <p:embeddedFont>
      <p:font typeface="Open Sans Light Bold Italics" charset="1" panose="020B0806030504020204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Open Sans Extra Bold" charset="1" panose="020B0906030804020204"/>
      <p:regular r:id="rId19"/>
    </p:embeddedFont>
    <p:embeddedFont>
      <p:font typeface="Open Sans Extra Bold Italics" charset="1" panose="020B09060308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21.pn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2" Target="../media/image21.pn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2" Target="../media/image21.png" Type="http://schemas.openxmlformats.org/officeDocument/2006/relationships/image"/><Relationship Id="rId3" Target="../media/image42.jpe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3.jpeg" Type="http://schemas.openxmlformats.org/officeDocument/2006/relationships/image"/><Relationship Id="rId9" Target="../media/image4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jpeg" Type="http://schemas.openxmlformats.org/officeDocument/2006/relationships/image"/><Relationship Id="rId2" Target="../media/image2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2000"/>
          </a:blip>
          <a:srcRect l="0" t="10317" r="0" b="1031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37014" y="2009760"/>
            <a:ext cx="8040092" cy="170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Open Sans Light Bold"/>
              </a:rPr>
              <a:t>Road Fighter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87800" y="5038725"/>
            <a:ext cx="12193886" cy="100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Open Sans Bold"/>
              </a:rPr>
              <a:t>Laboratory 044157: Final project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208669"/>
            <a:ext cx="6183184" cy="204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0"/>
              </a:lnSpc>
            </a:pPr>
            <a:r>
              <a:rPr lang="en-US" sz="3914">
                <a:solidFill>
                  <a:srgbClr val="000000"/>
                </a:solidFill>
                <a:latin typeface="Open Sans Extra Bold"/>
              </a:rPr>
              <a:t>Timothy Aknine</a:t>
            </a:r>
          </a:p>
          <a:p>
            <a:pPr>
              <a:lnSpc>
                <a:spcPts val="5480"/>
              </a:lnSpc>
            </a:pPr>
            <a:r>
              <a:rPr lang="en-US" sz="3914">
                <a:solidFill>
                  <a:srgbClr val="000000"/>
                </a:solidFill>
                <a:latin typeface="Open Sans Extra Bold"/>
              </a:rPr>
              <a:t>Ruben Fitoussi</a:t>
            </a:r>
          </a:p>
          <a:p>
            <a:pPr marL="0" indent="0" lvl="0">
              <a:lnSpc>
                <a:spcPts val="5480"/>
              </a:lnSpc>
              <a:spcBef>
                <a:spcPct val="0"/>
              </a:spcBef>
            </a:pPr>
            <a:r>
              <a:rPr lang="en-US" sz="3914">
                <a:solidFill>
                  <a:srgbClr val="000000"/>
                </a:solidFill>
                <a:latin typeface="Open Sans Extra Bold"/>
              </a:rPr>
              <a:t>Tutor: Ilan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61" y="1549783"/>
            <a:ext cx="18194077" cy="8343000"/>
          </a:xfrm>
          <a:custGeom>
            <a:avLst/>
            <a:gdLst/>
            <a:ahLst/>
            <a:cxnLst/>
            <a:rect r="r" b="b" t="t" l="l"/>
            <a:pathLst>
              <a:path h="8343000" w="18194077">
                <a:moveTo>
                  <a:pt x="0" y="0"/>
                </a:moveTo>
                <a:lnTo>
                  <a:pt x="18194078" y="0"/>
                </a:lnTo>
                <a:lnTo>
                  <a:pt x="18194078" y="8342999"/>
                </a:lnTo>
                <a:lnTo>
                  <a:pt x="0" y="834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35" t="-2586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34061" y="-152400"/>
            <a:ext cx="13321605" cy="12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Open Sans Light Bold"/>
              </a:rPr>
              <a:t>Top-level hierarchy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0152" y="8631387"/>
            <a:ext cx="170108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Speed Print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22885" y="7607300"/>
            <a:ext cx="29822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Time count and Print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97670" y="9345949"/>
            <a:ext cx="364009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Score Calculator and Print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48422" y="7258633"/>
            <a:ext cx="81210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Sound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0961" y="2477924"/>
            <a:ext cx="24481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Speed Calculator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61521" y="2061676"/>
            <a:ext cx="63358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CLK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19649" y="3416040"/>
            <a:ext cx="65412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KBD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93954" y="5095875"/>
            <a:ext cx="16822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Luigi Move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78228" y="6153083"/>
            <a:ext cx="54868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VGA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95266" y="6303896"/>
            <a:ext cx="225268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Game controller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4571" y="8631387"/>
            <a:ext cx="38729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B573"/>
                </a:solidFill>
                <a:latin typeface="Open Sans Extra Bold"/>
              </a:rPr>
              <a:t>Computer car Generator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8707" y="1988807"/>
            <a:ext cx="17330586" cy="7269493"/>
          </a:xfrm>
          <a:custGeom>
            <a:avLst/>
            <a:gdLst/>
            <a:ahLst/>
            <a:cxnLst/>
            <a:rect r="r" b="b" t="t" l="l"/>
            <a:pathLst>
              <a:path h="7269493" w="17330586">
                <a:moveTo>
                  <a:pt x="0" y="0"/>
                </a:moveTo>
                <a:lnTo>
                  <a:pt x="17330586" y="0"/>
                </a:lnTo>
                <a:lnTo>
                  <a:pt x="17330586" y="7269493"/>
                </a:lnTo>
                <a:lnTo>
                  <a:pt x="0" y="726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52596" y="533699"/>
            <a:ext cx="4782808" cy="89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81"/>
              </a:lnSpc>
              <a:spcBef>
                <a:spcPct val="0"/>
              </a:spcBef>
            </a:pPr>
            <a:r>
              <a:rPr lang="en-US" sz="5272">
                <a:solidFill>
                  <a:srgbClr val="000000"/>
                </a:solidFill>
                <a:latin typeface="Open Sans Light Bold"/>
              </a:rPr>
              <a:t>DynamicCar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6282" y="1028700"/>
            <a:ext cx="3415278" cy="1780559"/>
            <a:chOff x="0" y="0"/>
            <a:chExt cx="4553704" cy="23740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553704" cy="2374079"/>
              <a:chOff x="0" y="0"/>
              <a:chExt cx="1886697" cy="98363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886697" cy="983632"/>
              </a:xfrm>
              <a:custGeom>
                <a:avLst/>
                <a:gdLst/>
                <a:ahLst/>
                <a:cxnLst/>
                <a:rect r="r" b="b" t="t" l="l"/>
                <a:pathLst>
                  <a:path h="983632" w="1886697">
                    <a:moveTo>
                      <a:pt x="64716" y="0"/>
                    </a:moveTo>
                    <a:lnTo>
                      <a:pt x="1821981" y="0"/>
                    </a:lnTo>
                    <a:cubicBezTo>
                      <a:pt x="1839145" y="0"/>
                      <a:pt x="1855606" y="6818"/>
                      <a:pt x="1867742" y="18955"/>
                    </a:cubicBezTo>
                    <a:cubicBezTo>
                      <a:pt x="1879879" y="31092"/>
                      <a:pt x="1886697" y="47552"/>
                      <a:pt x="1886697" y="64716"/>
                    </a:cubicBezTo>
                    <a:lnTo>
                      <a:pt x="1886697" y="918916"/>
                    </a:lnTo>
                    <a:cubicBezTo>
                      <a:pt x="1886697" y="936080"/>
                      <a:pt x="1879879" y="952541"/>
                      <a:pt x="1867742" y="964677"/>
                    </a:cubicBezTo>
                    <a:cubicBezTo>
                      <a:pt x="1855606" y="976814"/>
                      <a:pt x="1839145" y="983632"/>
                      <a:pt x="1821981" y="983632"/>
                    </a:cubicBezTo>
                    <a:lnTo>
                      <a:pt x="64716" y="983632"/>
                    </a:lnTo>
                    <a:cubicBezTo>
                      <a:pt x="47552" y="983632"/>
                      <a:pt x="31092" y="976814"/>
                      <a:pt x="18955" y="964677"/>
                    </a:cubicBezTo>
                    <a:cubicBezTo>
                      <a:pt x="6818" y="952541"/>
                      <a:pt x="0" y="936080"/>
                      <a:pt x="0" y="918916"/>
                    </a:cubicBezTo>
                    <a:lnTo>
                      <a:pt x="0" y="64716"/>
                    </a:lnTo>
                    <a:cubicBezTo>
                      <a:pt x="0" y="47552"/>
                      <a:pt x="6818" y="31092"/>
                      <a:pt x="18955" y="18955"/>
                    </a:cubicBezTo>
                    <a:cubicBezTo>
                      <a:pt x="31092" y="6818"/>
                      <a:pt x="47552" y="0"/>
                      <a:pt x="64716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42947" lIns="42947" bIns="42947" rIns="42947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634943" y="527541"/>
              <a:ext cx="3033979" cy="131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Signal left/Right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924476" y="3578772"/>
            <a:ext cx="7906430" cy="144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82"/>
              </a:lnSpc>
              <a:spcBef>
                <a:spcPct val="0"/>
              </a:spcBef>
            </a:pPr>
            <a:r>
              <a:rPr lang="en-US" sz="8487">
                <a:solidFill>
                  <a:srgbClr val="FFFFFF"/>
                </a:solidFill>
                <a:latin typeface="Open Sans Light Bold"/>
              </a:rPr>
              <a:t>Dynamic Car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87054" y="7224399"/>
            <a:ext cx="2653734" cy="765928"/>
            <a:chOff x="0" y="0"/>
            <a:chExt cx="3538312" cy="102123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538312" cy="1021238"/>
              <a:chOff x="0" y="0"/>
              <a:chExt cx="1465999" cy="42312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65999" cy="423121"/>
              </a:xfrm>
              <a:custGeom>
                <a:avLst/>
                <a:gdLst/>
                <a:ahLst/>
                <a:cxnLst/>
                <a:rect r="r" b="b" t="t" l="l"/>
                <a:pathLst>
                  <a:path h="423121" w="1465999">
                    <a:moveTo>
                      <a:pt x="83288" y="0"/>
                    </a:moveTo>
                    <a:lnTo>
                      <a:pt x="1382711" y="0"/>
                    </a:lnTo>
                    <a:cubicBezTo>
                      <a:pt x="1404800" y="0"/>
                      <a:pt x="1425985" y="8775"/>
                      <a:pt x="1441604" y="24394"/>
                    </a:cubicBezTo>
                    <a:cubicBezTo>
                      <a:pt x="1457224" y="40014"/>
                      <a:pt x="1465999" y="61198"/>
                      <a:pt x="1465999" y="83288"/>
                    </a:cubicBezTo>
                    <a:lnTo>
                      <a:pt x="1465999" y="339833"/>
                    </a:lnTo>
                    <a:cubicBezTo>
                      <a:pt x="1465999" y="385832"/>
                      <a:pt x="1428710" y="423121"/>
                      <a:pt x="1382711" y="423121"/>
                    </a:cubicBezTo>
                    <a:lnTo>
                      <a:pt x="83288" y="423121"/>
                    </a:lnTo>
                    <a:cubicBezTo>
                      <a:pt x="37289" y="423121"/>
                      <a:pt x="0" y="385832"/>
                      <a:pt x="0" y="339833"/>
                    </a:cubicBezTo>
                    <a:lnTo>
                      <a:pt x="0" y="83288"/>
                    </a:lnTo>
                    <a:cubicBezTo>
                      <a:pt x="0" y="37289"/>
                      <a:pt x="37289" y="0"/>
                      <a:pt x="83288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47425" y="163932"/>
              <a:ext cx="3095461" cy="636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Car Move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10075" y="1520746"/>
            <a:ext cx="2634234" cy="839491"/>
            <a:chOff x="0" y="0"/>
            <a:chExt cx="3512313" cy="111932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512313" cy="1119321"/>
              <a:chOff x="0" y="0"/>
              <a:chExt cx="1455227" cy="4637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55227" cy="463759"/>
              </a:xfrm>
              <a:custGeom>
                <a:avLst/>
                <a:gdLst/>
                <a:ahLst/>
                <a:cxnLst/>
                <a:rect r="r" b="b" t="t" l="l"/>
                <a:pathLst>
                  <a:path h="463759" w="1455227">
                    <a:moveTo>
                      <a:pt x="83904" y="0"/>
                    </a:moveTo>
                    <a:lnTo>
                      <a:pt x="1371322" y="0"/>
                    </a:lnTo>
                    <a:cubicBezTo>
                      <a:pt x="1417661" y="0"/>
                      <a:pt x="1455227" y="37565"/>
                      <a:pt x="1455227" y="83904"/>
                    </a:cubicBezTo>
                    <a:lnTo>
                      <a:pt x="1455227" y="379855"/>
                    </a:lnTo>
                    <a:cubicBezTo>
                      <a:pt x="1455227" y="426194"/>
                      <a:pt x="1417661" y="463759"/>
                      <a:pt x="1371322" y="463759"/>
                    </a:cubicBezTo>
                    <a:lnTo>
                      <a:pt x="83904" y="463759"/>
                    </a:lnTo>
                    <a:cubicBezTo>
                      <a:pt x="37565" y="463759"/>
                      <a:pt x="0" y="426194"/>
                      <a:pt x="0" y="379855"/>
                    </a:cubicBezTo>
                    <a:lnTo>
                      <a:pt x="0" y="83904"/>
                    </a:lnTo>
                    <a:cubicBezTo>
                      <a:pt x="0" y="37565"/>
                      <a:pt x="37565" y="0"/>
                      <a:pt x="83904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25505" y="163932"/>
              <a:ext cx="3095461" cy="636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Random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36086" y="6951696"/>
            <a:ext cx="2653734" cy="1273244"/>
            <a:chOff x="0" y="0"/>
            <a:chExt cx="3538312" cy="169765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538312" cy="1697658"/>
              <a:chOff x="0" y="0"/>
              <a:chExt cx="1465999" cy="70337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65999" cy="703376"/>
              </a:xfrm>
              <a:custGeom>
                <a:avLst/>
                <a:gdLst/>
                <a:ahLst/>
                <a:cxnLst/>
                <a:rect r="r" b="b" t="t" l="l"/>
                <a:pathLst>
                  <a:path h="703376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632963"/>
                    </a:lnTo>
                    <a:cubicBezTo>
                      <a:pt x="1465999" y="671851"/>
                      <a:pt x="1434474" y="703376"/>
                      <a:pt x="1395586" y="703376"/>
                    </a:cubicBezTo>
                    <a:lnTo>
                      <a:pt x="70413" y="703376"/>
                    </a:lnTo>
                    <a:cubicBezTo>
                      <a:pt x="31525" y="703376"/>
                      <a:pt x="0" y="671851"/>
                      <a:pt x="0" y="632963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47425" y="163932"/>
              <a:ext cx="3095461" cy="131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Calculate speed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839497" y="3824019"/>
            <a:ext cx="2634234" cy="1346807"/>
            <a:chOff x="0" y="0"/>
            <a:chExt cx="3512313" cy="1795742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512313" cy="1795742"/>
              <a:chOff x="0" y="0"/>
              <a:chExt cx="1455227" cy="7440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55227" cy="744015"/>
              </a:xfrm>
              <a:custGeom>
                <a:avLst/>
                <a:gdLst/>
                <a:ahLst/>
                <a:cxnLst/>
                <a:rect r="r" b="b" t="t" l="l"/>
                <a:pathLst>
                  <a:path h="744015" w="1455227">
                    <a:moveTo>
                      <a:pt x="83904" y="0"/>
                    </a:moveTo>
                    <a:lnTo>
                      <a:pt x="1371322" y="0"/>
                    </a:lnTo>
                    <a:cubicBezTo>
                      <a:pt x="1417661" y="0"/>
                      <a:pt x="1455227" y="37565"/>
                      <a:pt x="1455227" y="83904"/>
                    </a:cubicBezTo>
                    <a:lnTo>
                      <a:pt x="1455227" y="660110"/>
                    </a:lnTo>
                    <a:cubicBezTo>
                      <a:pt x="1455227" y="706449"/>
                      <a:pt x="1417661" y="744015"/>
                      <a:pt x="1371322" y="744015"/>
                    </a:cubicBezTo>
                    <a:lnTo>
                      <a:pt x="83904" y="744015"/>
                    </a:lnTo>
                    <a:cubicBezTo>
                      <a:pt x="37565" y="744015"/>
                      <a:pt x="0" y="706449"/>
                      <a:pt x="0" y="660110"/>
                    </a:cubicBezTo>
                    <a:lnTo>
                      <a:pt x="0" y="83904"/>
                    </a:lnTo>
                    <a:cubicBezTo>
                      <a:pt x="0" y="37565"/>
                      <a:pt x="37565" y="0"/>
                      <a:pt x="83904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25505" y="163932"/>
              <a:ext cx="3095461" cy="131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Random choose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560574" y="7224399"/>
            <a:ext cx="2634234" cy="839491"/>
            <a:chOff x="0" y="0"/>
            <a:chExt cx="3512313" cy="111932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512313" cy="1119321"/>
              <a:chOff x="0" y="0"/>
              <a:chExt cx="1455227" cy="46375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455227" cy="463759"/>
              </a:xfrm>
              <a:custGeom>
                <a:avLst/>
                <a:gdLst/>
                <a:ahLst/>
                <a:cxnLst/>
                <a:rect r="r" b="b" t="t" l="l"/>
                <a:pathLst>
                  <a:path h="463759" w="1455227">
                    <a:moveTo>
                      <a:pt x="83904" y="0"/>
                    </a:moveTo>
                    <a:lnTo>
                      <a:pt x="1371322" y="0"/>
                    </a:lnTo>
                    <a:cubicBezTo>
                      <a:pt x="1417661" y="0"/>
                      <a:pt x="1455227" y="37565"/>
                      <a:pt x="1455227" y="83904"/>
                    </a:cubicBezTo>
                    <a:lnTo>
                      <a:pt x="1455227" y="379855"/>
                    </a:lnTo>
                    <a:cubicBezTo>
                      <a:pt x="1455227" y="426194"/>
                      <a:pt x="1417661" y="463759"/>
                      <a:pt x="1371322" y="463759"/>
                    </a:cubicBezTo>
                    <a:lnTo>
                      <a:pt x="83904" y="463759"/>
                    </a:lnTo>
                    <a:cubicBezTo>
                      <a:pt x="37565" y="463759"/>
                      <a:pt x="0" y="426194"/>
                      <a:pt x="0" y="379855"/>
                    </a:cubicBezTo>
                    <a:lnTo>
                      <a:pt x="0" y="83904"/>
                    </a:lnTo>
                    <a:cubicBezTo>
                      <a:pt x="0" y="37565"/>
                      <a:pt x="37565" y="0"/>
                      <a:pt x="83904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225505" y="163932"/>
              <a:ext cx="3095461" cy="636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Object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5048438" y="2360237"/>
            <a:ext cx="74091" cy="146378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>
            <a:off x="5989820" y="7593422"/>
            <a:ext cx="2297234" cy="883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>
            <a:off x="6121766" y="5170826"/>
            <a:ext cx="2943273" cy="20535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>
            <a:off x="10940788" y="7607363"/>
            <a:ext cx="1619786" cy="3678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>
            <a:off x="15194808" y="7651562"/>
            <a:ext cx="2064607" cy="116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>
            <a:off x="9613921" y="2809259"/>
            <a:ext cx="0" cy="44151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>
            <a:off x="1028815" y="7574372"/>
            <a:ext cx="2307271" cy="1394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0" id="40"/>
          <p:cNvGrpSpPr/>
          <p:nvPr/>
        </p:nvGrpSpPr>
        <p:grpSpPr>
          <a:xfrm rot="0">
            <a:off x="1412469" y="1244839"/>
            <a:ext cx="2427028" cy="695650"/>
            <a:chOff x="0" y="0"/>
            <a:chExt cx="3236037" cy="927534"/>
          </a:xfrm>
        </p:grpSpPr>
        <p:sp>
          <p:nvSpPr>
            <p:cNvPr name="AutoShape 41" id="41"/>
            <p:cNvSpPr/>
            <p:nvPr/>
          </p:nvSpPr>
          <p:spPr>
            <a:xfrm flipV="true">
              <a:off x="399" y="851339"/>
              <a:ext cx="3235240" cy="5079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788921" y="-66675"/>
              <a:ext cx="1239573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Open Sans Extra Bold"/>
                </a:rPr>
                <a:t>Rise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0293239" y="7990327"/>
            <a:ext cx="3179506" cy="17924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4" id="44"/>
          <p:cNvSpPr txBox="true"/>
          <p:nvPr/>
        </p:nvSpPr>
        <p:spPr>
          <a:xfrm rot="0">
            <a:off x="10549588" y="8815729"/>
            <a:ext cx="11986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Pulse</a:t>
            </a:r>
          </a:p>
        </p:txBody>
      </p:sp>
      <p:sp>
        <p:nvSpPr>
          <p:cNvPr name="AutoShape 45" id="45"/>
          <p:cNvSpPr/>
          <p:nvPr/>
        </p:nvSpPr>
        <p:spPr>
          <a:xfrm flipV="true">
            <a:off x="1412768" y="4969208"/>
            <a:ext cx="2426430" cy="380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6" id="46"/>
          <p:cNvSpPr txBox="true"/>
          <p:nvPr/>
        </p:nvSpPr>
        <p:spPr>
          <a:xfrm rot="0">
            <a:off x="1787171" y="4447318"/>
            <a:ext cx="14785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Shift</a:t>
            </a:r>
          </a:p>
        </p:txBody>
      </p:sp>
      <p:sp>
        <p:nvSpPr>
          <p:cNvPr name="AutoShape 47" id="47"/>
          <p:cNvSpPr/>
          <p:nvPr/>
        </p:nvSpPr>
        <p:spPr>
          <a:xfrm flipV="true">
            <a:off x="1565168" y="4263425"/>
            <a:ext cx="2274329" cy="5714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8" id="48"/>
          <p:cNvSpPr txBox="true"/>
          <p:nvPr/>
        </p:nvSpPr>
        <p:spPr>
          <a:xfrm rot="0">
            <a:off x="1608792" y="3683035"/>
            <a:ext cx="22307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Choosen</a:t>
            </a:r>
          </a:p>
        </p:txBody>
      </p:sp>
      <p:sp>
        <p:nvSpPr>
          <p:cNvPr name="AutoShape 49" id="49"/>
          <p:cNvSpPr/>
          <p:nvPr/>
        </p:nvSpPr>
        <p:spPr>
          <a:xfrm flipV="true">
            <a:off x="6344310" y="1918980"/>
            <a:ext cx="1561973" cy="2151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0" id="50"/>
          <p:cNvSpPr txBox="true"/>
          <p:nvPr/>
        </p:nvSpPr>
        <p:spPr>
          <a:xfrm rot="0">
            <a:off x="1188199" y="6974932"/>
            <a:ext cx="20240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Speed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004433" y="7000955"/>
            <a:ext cx="9026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RGB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6853" y="1458219"/>
            <a:ext cx="11640884" cy="8302026"/>
          </a:xfrm>
          <a:custGeom>
            <a:avLst/>
            <a:gdLst/>
            <a:ahLst/>
            <a:cxnLst/>
            <a:rect r="r" b="b" t="t" l="l"/>
            <a:pathLst>
              <a:path h="8302026" w="11640884">
                <a:moveTo>
                  <a:pt x="0" y="0"/>
                </a:moveTo>
                <a:lnTo>
                  <a:pt x="11640884" y="0"/>
                </a:lnTo>
                <a:lnTo>
                  <a:pt x="11640884" y="8302026"/>
                </a:lnTo>
                <a:lnTo>
                  <a:pt x="0" y="830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4651" y="484881"/>
            <a:ext cx="10351647" cy="97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30"/>
              </a:lnSpc>
              <a:spcBef>
                <a:spcPct val="0"/>
              </a:spcBef>
            </a:pPr>
            <a:r>
              <a:rPr lang="en-US" sz="5664">
                <a:solidFill>
                  <a:srgbClr val="000000"/>
                </a:solidFill>
                <a:latin typeface="Open Sans Light Bold"/>
              </a:rPr>
              <a:t>State machine description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11331"/>
            <a:ext cx="16230600" cy="5920062"/>
          </a:xfrm>
          <a:custGeom>
            <a:avLst/>
            <a:gdLst/>
            <a:ahLst/>
            <a:cxnLst/>
            <a:rect r="r" b="b" t="t" l="l"/>
            <a:pathLst>
              <a:path h="5920062" w="16230600">
                <a:moveTo>
                  <a:pt x="0" y="0"/>
                </a:moveTo>
                <a:lnTo>
                  <a:pt x="16230600" y="0"/>
                </a:lnTo>
                <a:lnTo>
                  <a:pt x="16230600" y="5920062"/>
                </a:lnTo>
                <a:lnTo>
                  <a:pt x="0" y="592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75263" y="994017"/>
            <a:ext cx="106691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Sound Controller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34881" y="2479895"/>
            <a:ext cx="2731785" cy="27317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Extra Bold"/>
                </a:rPr>
                <a:t>IDLE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49002" y="6677549"/>
            <a:ext cx="2354095" cy="2354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Extra Bold"/>
                </a:rPr>
                <a:t>BOOM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6836" y="2175648"/>
            <a:ext cx="1946312" cy="1889396"/>
            <a:chOff x="0" y="0"/>
            <a:chExt cx="1085488" cy="1053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222" y="0"/>
              <a:ext cx="1049043" cy="1053745"/>
            </a:xfrm>
            <a:custGeom>
              <a:avLst/>
              <a:gdLst/>
              <a:ahLst/>
              <a:cxnLst/>
              <a:rect r="r" b="b" t="t" l="l"/>
              <a:pathLst>
                <a:path h="1053745" w="1049043">
                  <a:moveTo>
                    <a:pt x="524522" y="0"/>
                  </a:moveTo>
                  <a:cubicBezTo>
                    <a:pt x="814586" y="1297"/>
                    <a:pt x="1049043" y="236806"/>
                    <a:pt x="1049043" y="526873"/>
                  </a:cubicBezTo>
                  <a:cubicBezTo>
                    <a:pt x="1049043" y="816939"/>
                    <a:pt x="814586" y="1052448"/>
                    <a:pt x="524522" y="1053745"/>
                  </a:cubicBezTo>
                  <a:cubicBezTo>
                    <a:pt x="234458" y="1052448"/>
                    <a:pt x="0" y="816939"/>
                    <a:pt x="0" y="526873"/>
                  </a:cubicBezTo>
                  <a:cubicBezTo>
                    <a:pt x="0" y="236806"/>
                    <a:pt x="234458" y="1297"/>
                    <a:pt x="524522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Extra Bold"/>
                </a:rPr>
                <a:t>TIMEREND3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20761" y="6780854"/>
            <a:ext cx="2408969" cy="240896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Extra Bold"/>
                </a:rPr>
                <a:t>FIVE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676296" y="2177112"/>
            <a:ext cx="1946312" cy="1889396"/>
            <a:chOff x="0" y="0"/>
            <a:chExt cx="1085488" cy="10537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222" y="0"/>
              <a:ext cx="1049043" cy="1053745"/>
            </a:xfrm>
            <a:custGeom>
              <a:avLst/>
              <a:gdLst/>
              <a:ahLst/>
              <a:cxnLst/>
              <a:rect r="r" b="b" t="t" l="l"/>
              <a:pathLst>
                <a:path h="1053745" w="1049043">
                  <a:moveTo>
                    <a:pt x="524522" y="0"/>
                  </a:moveTo>
                  <a:cubicBezTo>
                    <a:pt x="814586" y="1297"/>
                    <a:pt x="1049043" y="236806"/>
                    <a:pt x="1049043" y="526873"/>
                  </a:cubicBezTo>
                  <a:cubicBezTo>
                    <a:pt x="1049043" y="816939"/>
                    <a:pt x="814586" y="1052448"/>
                    <a:pt x="524522" y="1053745"/>
                  </a:cubicBezTo>
                  <a:cubicBezTo>
                    <a:pt x="234458" y="1052448"/>
                    <a:pt x="0" y="816939"/>
                    <a:pt x="0" y="526873"/>
                  </a:cubicBezTo>
                  <a:cubicBezTo>
                    <a:pt x="0" y="236806"/>
                    <a:pt x="234458" y="1297"/>
                    <a:pt x="524522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Extra Bold"/>
                </a:rPr>
                <a:t>TIMEREND2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46494" y="4511683"/>
            <a:ext cx="2011134" cy="1889396"/>
            <a:chOff x="0" y="0"/>
            <a:chExt cx="1121640" cy="10537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6298" y="0"/>
              <a:ext cx="1049043" cy="1053745"/>
            </a:xfrm>
            <a:custGeom>
              <a:avLst/>
              <a:gdLst/>
              <a:ahLst/>
              <a:cxnLst/>
              <a:rect r="r" b="b" t="t" l="l"/>
              <a:pathLst>
                <a:path h="1053745" w="1049043">
                  <a:moveTo>
                    <a:pt x="524522" y="0"/>
                  </a:moveTo>
                  <a:cubicBezTo>
                    <a:pt x="814586" y="1297"/>
                    <a:pt x="1049044" y="236806"/>
                    <a:pt x="1049044" y="526873"/>
                  </a:cubicBezTo>
                  <a:cubicBezTo>
                    <a:pt x="1049044" y="816939"/>
                    <a:pt x="814586" y="1052448"/>
                    <a:pt x="524522" y="1053745"/>
                  </a:cubicBezTo>
                  <a:cubicBezTo>
                    <a:pt x="234458" y="1052448"/>
                    <a:pt x="0" y="816939"/>
                    <a:pt x="0" y="526873"/>
                  </a:cubicBezTo>
                  <a:cubicBezTo>
                    <a:pt x="0" y="236806"/>
                    <a:pt x="234458" y="1297"/>
                    <a:pt x="524522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ns Extra Bold"/>
                </a:rPr>
                <a:t>TIMEREND1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ns Extra Bold"/>
                </a:rPr>
                <a:t>--------------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Open Sans Extra Bold"/>
                </a:rPr>
                <a:t>counter++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146494" y="6386974"/>
            <a:ext cx="2030184" cy="2137036"/>
          </a:xfrm>
          <a:custGeom>
            <a:avLst/>
            <a:gdLst/>
            <a:ahLst/>
            <a:cxnLst/>
            <a:rect r="r" b="b" t="t" l="l"/>
            <a:pathLst>
              <a:path h="2137036" w="2030184">
                <a:moveTo>
                  <a:pt x="0" y="0"/>
                </a:moveTo>
                <a:lnTo>
                  <a:pt x="2030184" y="0"/>
                </a:lnTo>
                <a:lnTo>
                  <a:pt x="2030184" y="2137036"/>
                </a:lnTo>
                <a:lnTo>
                  <a:pt x="0" y="2137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>
            <a:off x="6283196" y="5056109"/>
            <a:ext cx="2084981" cy="18490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9819165" y="5129642"/>
            <a:ext cx="1644966" cy="18452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flipV="true">
            <a:off x="5825245" y="4916306"/>
            <a:ext cx="2255478" cy="18645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10267168" y="4839727"/>
            <a:ext cx="1758881" cy="18378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H="true">
            <a:off x="4176678" y="3845788"/>
            <a:ext cx="3558204" cy="18537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2373148" y="3120346"/>
            <a:ext cx="1303147" cy="14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1399992" y="4065045"/>
            <a:ext cx="746502" cy="13913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flipV="true">
            <a:off x="4157628" y="4066509"/>
            <a:ext cx="491824" cy="13898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>
            <a:off x="10466667" y="3845788"/>
            <a:ext cx="3780381" cy="19309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681603" y="488864"/>
            <a:ext cx="9327734" cy="96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7"/>
              </a:lnSpc>
              <a:spcBef>
                <a:spcPct val="0"/>
              </a:spcBef>
            </a:pPr>
            <a:r>
              <a:rPr lang="en-US" sz="5612">
                <a:solidFill>
                  <a:srgbClr val="000000"/>
                </a:solidFill>
                <a:latin typeface="Open Sans Light Bold"/>
              </a:rPr>
              <a:t>State machine description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40066" y="2691279"/>
            <a:ext cx="1370647" cy="29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47"/>
              </a:lnSpc>
              <a:spcBef>
                <a:spcPct val="0"/>
              </a:spcBef>
            </a:pPr>
            <a:r>
              <a:rPr lang="en-US" sz="1677">
                <a:solidFill>
                  <a:srgbClr val="000000"/>
                </a:solidFill>
                <a:latin typeface="Open Sans Extra Bold"/>
              </a:rPr>
              <a:t>oneSecPulse</a:t>
            </a:r>
          </a:p>
        </p:txBody>
      </p:sp>
      <p:sp>
        <p:nvSpPr>
          <p:cNvPr name="TextBox 32" id="32"/>
          <p:cNvSpPr txBox="true"/>
          <p:nvPr/>
        </p:nvSpPr>
        <p:spPr>
          <a:xfrm rot="3487254">
            <a:off x="833638" y="4559997"/>
            <a:ext cx="1256022" cy="26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1"/>
              </a:lnSpc>
              <a:spcBef>
                <a:spcPct val="0"/>
              </a:spcBef>
            </a:pPr>
            <a:r>
              <a:rPr lang="en-US" sz="1536">
                <a:solidFill>
                  <a:srgbClr val="000000"/>
                </a:solidFill>
                <a:latin typeface="Open Sans Extra Bold"/>
              </a:rPr>
              <a:t>oneSecPulse</a:t>
            </a:r>
          </a:p>
        </p:txBody>
      </p:sp>
      <p:sp>
        <p:nvSpPr>
          <p:cNvPr name="TextBox 33" id="33"/>
          <p:cNvSpPr txBox="true"/>
          <p:nvPr/>
        </p:nvSpPr>
        <p:spPr>
          <a:xfrm rot="-3880271">
            <a:off x="3898996" y="4729105"/>
            <a:ext cx="1286444" cy="27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000000"/>
                </a:solidFill>
                <a:latin typeface="Open Sans Extra Bold"/>
              </a:rPr>
              <a:t>oneSecPulse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2577751" y="2175648"/>
            <a:ext cx="1994064" cy="1828908"/>
            <a:chOff x="0" y="0"/>
            <a:chExt cx="987530" cy="90573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2916" y="0"/>
              <a:ext cx="901698" cy="905739"/>
            </a:xfrm>
            <a:custGeom>
              <a:avLst/>
              <a:gdLst/>
              <a:ahLst/>
              <a:cxnLst/>
              <a:rect r="r" b="b" t="t" l="l"/>
              <a:pathLst>
                <a:path h="905739" w="901698">
                  <a:moveTo>
                    <a:pt x="450849" y="0"/>
                  </a:moveTo>
                  <a:cubicBezTo>
                    <a:pt x="700172" y="1115"/>
                    <a:pt x="901698" y="203545"/>
                    <a:pt x="901698" y="452870"/>
                  </a:cubicBezTo>
                  <a:cubicBezTo>
                    <a:pt x="901698" y="702194"/>
                    <a:pt x="700172" y="904624"/>
                    <a:pt x="450849" y="905739"/>
                  </a:cubicBezTo>
                  <a:cubicBezTo>
                    <a:pt x="201527" y="904624"/>
                    <a:pt x="0" y="702194"/>
                    <a:pt x="0" y="452870"/>
                  </a:cubicBezTo>
                  <a:cubicBezTo>
                    <a:pt x="0" y="203545"/>
                    <a:pt x="201527" y="1115"/>
                    <a:pt x="450849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Extra Bold"/>
                </a:rPr>
                <a:t>WIN2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5809334" y="2226678"/>
            <a:ext cx="1994064" cy="1777878"/>
            <a:chOff x="0" y="0"/>
            <a:chExt cx="987530" cy="88046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5496" y="0"/>
              <a:ext cx="876539" cy="880467"/>
            </a:xfrm>
            <a:custGeom>
              <a:avLst/>
              <a:gdLst/>
              <a:ahLst/>
              <a:cxnLst/>
              <a:rect r="r" b="b" t="t" l="l"/>
              <a:pathLst>
                <a:path h="880467" w="876539">
                  <a:moveTo>
                    <a:pt x="438269" y="0"/>
                  </a:moveTo>
                  <a:cubicBezTo>
                    <a:pt x="680635" y="1084"/>
                    <a:pt x="876538" y="197865"/>
                    <a:pt x="876538" y="440234"/>
                  </a:cubicBezTo>
                  <a:cubicBezTo>
                    <a:pt x="876538" y="682602"/>
                    <a:pt x="680635" y="879384"/>
                    <a:pt x="438269" y="880467"/>
                  </a:cubicBezTo>
                  <a:cubicBezTo>
                    <a:pt x="195903" y="879384"/>
                    <a:pt x="0" y="682602"/>
                    <a:pt x="0" y="440234"/>
                  </a:cubicBezTo>
                  <a:cubicBezTo>
                    <a:pt x="0" y="197865"/>
                    <a:pt x="195903" y="1084"/>
                    <a:pt x="438269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Extra Bold"/>
                </a:rPr>
                <a:t>WIN3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4247048" y="4804970"/>
            <a:ext cx="1994064" cy="1943482"/>
            <a:chOff x="0" y="0"/>
            <a:chExt cx="987530" cy="96248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4672" y="0"/>
              <a:ext cx="958186" cy="962480"/>
            </a:xfrm>
            <a:custGeom>
              <a:avLst/>
              <a:gdLst/>
              <a:ahLst/>
              <a:cxnLst/>
              <a:rect r="r" b="b" t="t" l="l"/>
              <a:pathLst>
                <a:path h="962480" w="958186">
                  <a:moveTo>
                    <a:pt x="479093" y="0"/>
                  </a:moveTo>
                  <a:cubicBezTo>
                    <a:pt x="744035" y="1185"/>
                    <a:pt x="958186" y="216296"/>
                    <a:pt x="958186" y="481240"/>
                  </a:cubicBezTo>
                  <a:cubicBezTo>
                    <a:pt x="958186" y="746184"/>
                    <a:pt x="744035" y="961296"/>
                    <a:pt x="479093" y="962480"/>
                  </a:cubicBezTo>
                  <a:cubicBezTo>
                    <a:pt x="214152" y="961296"/>
                    <a:pt x="0" y="746184"/>
                    <a:pt x="0" y="481240"/>
                  </a:cubicBezTo>
                  <a:cubicBezTo>
                    <a:pt x="0" y="216296"/>
                    <a:pt x="214152" y="1185"/>
                    <a:pt x="479093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Open Sans Extra Bold"/>
                </a:rPr>
                <a:t>WIN1</a:t>
              </a:r>
            </a:p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Open Sans Extra Bold"/>
                </a:rPr>
                <a:t>-----------------</a:t>
              </a:r>
            </a:p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Open Sans Extra Bold"/>
                </a:rPr>
                <a:t>counter++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 flipH="true">
            <a:off x="16241112" y="4004556"/>
            <a:ext cx="565254" cy="17721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 flipH="true" flipV="true">
            <a:off x="13574783" y="4004556"/>
            <a:ext cx="672265" cy="17721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>
            <a:off x="14571815" y="3090102"/>
            <a:ext cx="1237520" cy="255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6" id="46"/>
          <p:cNvSpPr txBox="true"/>
          <p:nvPr/>
        </p:nvSpPr>
        <p:spPr>
          <a:xfrm rot="0">
            <a:off x="14571815" y="2787680"/>
            <a:ext cx="1110512" cy="24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2"/>
              </a:lnSpc>
              <a:spcBef>
                <a:spcPct val="0"/>
              </a:spcBef>
            </a:pPr>
            <a:r>
              <a:rPr lang="en-US" sz="1358">
                <a:solidFill>
                  <a:srgbClr val="000000"/>
                </a:solidFill>
                <a:latin typeface="Open Sans Extra Bold"/>
              </a:rPr>
              <a:t>oneSecPulse</a:t>
            </a:r>
          </a:p>
        </p:txBody>
      </p:sp>
      <p:sp>
        <p:nvSpPr>
          <p:cNvPr name="TextBox 47" id="47"/>
          <p:cNvSpPr txBox="true"/>
          <p:nvPr/>
        </p:nvSpPr>
        <p:spPr>
          <a:xfrm rot="3927057">
            <a:off x="12978739" y="4725719"/>
            <a:ext cx="1294270" cy="27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17"/>
              </a:lnSpc>
              <a:spcBef>
                <a:spcPct val="0"/>
              </a:spcBef>
            </a:pPr>
            <a:r>
              <a:rPr lang="en-US" sz="1583">
                <a:solidFill>
                  <a:srgbClr val="000000"/>
                </a:solidFill>
                <a:latin typeface="Open Sans Extra Bold"/>
              </a:rPr>
              <a:t>oneSecPulse</a:t>
            </a:r>
          </a:p>
        </p:txBody>
      </p:sp>
      <p:sp>
        <p:nvSpPr>
          <p:cNvPr name="TextBox 48" id="48"/>
          <p:cNvSpPr txBox="true"/>
          <p:nvPr/>
        </p:nvSpPr>
        <p:spPr>
          <a:xfrm rot="-3951240">
            <a:off x="15954991" y="4872572"/>
            <a:ext cx="1363714" cy="29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668">
                <a:solidFill>
                  <a:srgbClr val="000000"/>
                </a:solidFill>
                <a:latin typeface="Open Sans Extra Bold"/>
              </a:rPr>
              <a:t>oneSecPulse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4314284" y="6595535"/>
            <a:ext cx="2030184" cy="2137036"/>
          </a:xfrm>
          <a:custGeom>
            <a:avLst/>
            <a:gdLst/>
            <a:ahLst/>
            <a:cxnLst/>
            <a:rect r="r" b="b" t="t" l="l"/>
            <a:pathLst>
              <a:path h="2137036" w="2030184">
                <a:moveTo>
                  <a:pt x="0" y="0"/>
                </a:moveTo>
                <a:lnTo>
                  <a:pt x="2030184" y="0"/>
                </a:lnTo>
                <a:lnTo>
                  <a:pt x="2030184" y="2137035"/>
                </a:lnTo>
                <a:lnTo>
                  <a:pt x="0" y="2137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5443605" y="7215747"/>
            <a:ext cx="2421017" cy="43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000000"/>
                </a:solidFill>
                <a:latin typeface="Open Sans Extra Bold"/>
              </a:rPr>
              <a:t>(if counter==3)</a:t>
            </a:r>
          </a:p>
        </p:txBody>
      </p:sp>
      <p:sp>
        <p:nvSpPr>
          <p:cNvPr name="TextBox 51" id="51"/>
          <p:cNvSpPr txBox="true"/>
          <p:nvPr/>
        </p:nvSpPr>
        <p:spPr>
          <a:xfrm rot="2832217">
            <a:off x="10673540" y="5348107"/>
            <a:ext cx="1488102" cy="303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9"/>
              </a:lnSpc>
              <a:spcBef>
                <a:spcPct val="0"/>
              </a:spcBef>
            </a:pPr>
            <a:r>
              <a:rPr lang="en-US" sz="1820">
                <a:solidFill>
                  <a:srgbClr val="000000"/>
                </a:solidFill>
                <a:latin typeface="Open Sans Extra Bold"/>
              </a:rPr>
              <a:t>oneSecPulse</a:t>
            </a:r>
          </a:p>
        </p:txBody>
      </p:sp>
      <p:sp>
        <p:nvSpPr>
          <p:cNvPr name="TextBox 52" id="52"/>
          <p:cNvSpPr txBox="true"/>
          <p:nvPr/>
        </p:nvSpPr>
        <p:spPr>
          <a:xfrm rot="-2146782">
            <a:off x="6031802" y="5475966"/>
            <a:ext cx="1535170" cy="32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9"/>
              </a:lnSpc>
              <a:spcBef>
                <a:spcPct val="0"/>
              </a:spcBef>
            </a:pPr>
            <a:r>
              <a:rPr lang="en-US" sz="1878">
                <a:solidFill>
                  <a:srgbClr val="000000"/>
                </a:solidFill>
                <a:latin typeface="Open Sans Extra Bold"/>
              </a:rPr>
              <a:t>oneSecPulse</a:t>
            </a:r>
          </a:p>
        </p:txBody>
      </p:sp>
      <p:sp>
        <p:nvSpPr>
          <p:cNvPr name="TextBox 53" id="53"/>
          <p:cNvSpPr txBox="true"/>
          <p:nvPr/>
        </p:nvSpPr>
        <p:spPr>
          <a:xfrm rot="-2441367">
            <a:off x="6856447" y="5893821"/>
            <a:ext cx="1441299" cy="29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000000"/>
                </a:solidFill>
                <a:latin typeface="Open Sans Extra Bold"/>
              </a:rPr>
              <a:t>plusFive</a:t>
            </a:r>
          </a:p>
        </p:txBody>
      </p:sp>
      <p:sp>
        <p:nvSpPr>
          <p:cNvPr name="TextBox 54" id="54"/>
          <p:cNvSpPr txBox="true"/>
          <p:nvPr/>
        </p:nvSpPr>
        <p:spPr>
          <a:xfrm rot="2952504">
            <a:off x="9464290" y="5889574"/>
            <a:ext cx="1849894" cy="38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8"/>
              </a:lnSpc>
              <a:spcBef>
                <a:spcPct val="0"/>
              </a:spcBef>
            </a:pPr>
            <a:r>
              <a:rPr lang="en-US" sz="2263">
                <a:solidFill>
                  <a:srgbClr val="000000"/>
                </a:solidFill>
                <a:latin typeface="Open Sans Extra Bold"/>
              </a:rPr>
              <a:t>boom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859053" y="3426334"/>
            <a:ext cx="1587471" cy="34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latin typeface="Open Sans Extra Bold"/>
              </a:rPr>
              <a:t>timerEnd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817237" y="3443938"/>
            <a:ext cx="1293789" cy="4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51"/>
              </a:lnSpc>
              <a:spcBef>
                <a:spcPct val="0"/>
              </a:spcBef>
            </a:pPr>
            <a:r>
              <a:rPr lang="en-US" sz="2608">
                <a:solidFill>
                  <a:srgbClr val="000000"/>
                </a:solidFill>
                <a:latin typeface="Open Sans Extra Bold"/>
              </a:rPr>
              <a:t>win</a:t>
            </a:r>
          </a:p>
        </p:txBody>
      </p:sp>
      <p:sp>
        <p:nvSpPr>
          <p:cNvPr name="AutoShape 57" id="57"/>
          <p:cNvSpPr/>
          <p:nvPr/>
        </p:nvSpPr>
        <p:spPr>
          <a:xfrm flipH="true">
            <a:off x="9100774" y="1825851"/>
            <a:ext cx="3010252" cy="6540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8" id="58"/>
          <p:cNvSpPr txBox="true"/>
          <p:nvPr/>
        </p:nvSpPr>
        <p:spPr>
          <a:xfrm rot="-458106">
            <a:off x="9817544" y="1624087"/>
            <a:ext cx="1772067" cy="36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5"/>
              </a:lnSpc>
              <a:spcBef>
                <a:spcPct val="0"/>
              </a:spcBef>
            </a:pPr>
            <a:r>
              <a:rPr lang="en-US" sz="2168">
                <a:solidFill>
                  <a:srgbClr val="000000"/>
                </a:solidFill>
                <a:latin typeface="Open Sans Extra Bold"/>
              </a:rPr>
              <a:t>resetN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30586" y="7023627"/>
            <a:ext cx="2421017" cy="43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000000"/>
                </a:solidFill>
                <a:latin typeface="Open Sans Extra Bold"/>
              </a:rPr>
              <a:t>(if counter==3)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7734881" y="7834874"/>
            <a:ext cx="2393540" cy="2393540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2B2B"/>
            </a:solidFill>
            <a:ln w="38100">
              <a:solidFill>
                <a:srgbClr val="5E5E5E"/>
              </a:solidFill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START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----------------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Open Sans Extra Bold"/>
                </a:rPr>
                <a:t>startTriggered=1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>
            <a:off x="8912608" y="5211819"/>
            <a:ext cx="19044" cy="26230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4" id="64"/>
          <p:cNvSpPr/>
          <p:nvPr/>
        </p:nvSpPr>
        <p:spPr>
          <a:xfrm flipH="true" flipV="true">
            <a:off x="9322821" y="5143500"/>
            <a:ext cx="0" cy="28418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5" id="65"/>
          <p:cNvSpPr txBox="true"/>
          <p:nvPr/>
        </p:nvSpPr>
        <p:spPr>
          <a:xfrm rot="-5467857">
            <a:off x="8735066" y="6424706"/>
            <a:ext cx="1441922" cy="29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70"/>
              </a:lnSpc>
              <a:spcBef>
                <a:spcPct val="0"/>
              </a:spcBef>
            </a:pPr>
            <a:r>
              <a:rPr lang="en-US" sz="1764">
                <a:solidFill>
                  <a:srgbClr val="000000"/>
                </a:solidFill>
                <a:latin typeface="Open Sans Extra Bold"/>
              </a:rPr>
              <a:t>oneSecPulse</a:t>
            </a:r>
          </a:p>
        </p:txBody>
      </p:sp>
      <p:sp>
        <p:nvSpPr>
          <p:cNvPr name="TextBox 66" id="66"/>
          <p:cNvSpPr txBox="true"/>
          <p:nvPr/>
        </p:nvSpPr>
        <p:spPr>
          <a:xfrm rot="-5400000">
            <a:off x="7404082" y="5985250"/>
            <a:ext cx="1991663" cy="60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000000"/>
                </a:solidFill>
                <a:latin typeface="Open Sans Extra Bold"/>
              </a:rPr>
              <a:t>start&amp;&amp; !startTriggered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6633" y="2936377"/>
            <a:ext cx="17114733" cy="4936739"/>
          </a:xfrm>
          <a:custGeom>
            <a:avLst/>
            <a:gdLst/>
            <a:ahLst/>
            <a:cxnLst/>
            <a:rect r="r" b="b" t="t" l="l"/>
            <a:pathLst>
              <a:path h="4936739" w="17114733">
                <a:moveTo>
                  <a:pt x="0" y="0"/>
                </a:moveTo>
                <a:lnTo>
                  <a:pt x="17114734" y="0"/>
                </a:lnTo>
                <a:lnTo>
                  <a:pt x="17114734" y="4936739"/>
                </a:lnTo>
                <a:lnTo>
                  <a:pt x="0" y="493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72963" y="2936377"/>
            <a:ext cx="1531275" cy="4674204"/>
            <a:chOff x="0" y="0"/>
            <a:chExt cx="403299" cy="1231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3299" cy="1231066"/>
            </a:xfrm>
            <a:custGeom>
              <a:avLst/>
              <a:gdLst/>
              <a:ahLst/>
              <a:cxnLst/>
              <a:rect r="r" b="b" t="t" l="l"/>
              <a:pathLst>
                <a:path h="1231066" w="403299">
                  <a:moveTo>
                    <a:pt x="0" y="0"/>
                  </a:moveTo>
                  <a:lnTo>
                    <a:pt x="403299" y="0"/>
                  </a:lnTo>
                  <a:lnTo>
                    <a:pt x="403299" y="1231066"/>
                  </a:lnTo>
                  <a:lnTo>
                    <a:pt x="0" y="1231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39646" y="2936537"/>
            <a:ext cx="1654866" cy="4674044"/>
            <a:chOff x="0" y="0"/>
            <a:chExt cx="435850" cy="12310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5850" cy="1231024"/>
            </a:xfrm>
            <a:custGeom>
              <a:avLst/>
              <a:gdLst/>
              <a:ahLst/>
              <a:cxnLst/>
              <a:rect r="r" b="b" t="t" l="l"/>
              <a:pathLst>
                <a:path h="1231024" w="435850">
                  <a:moveTo>
                    <a:pt x="0" y="0"/>
                  </a:moveTo>
                  <a:lnTo>
                    <a:pt x="435850" y="0"/>
                  </a:lnTo>
                  <a:lnTo>
                    <a:pt x="435850" y="1231024"/>
                  </a:lnTo>
                  <a:lnTo>
                    <a:pt x="0" y="1231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4163B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91949" y="2936377"/>
            <a:ext cx="1447697" cy="4674204"/>
            <a:chOff x="0" y="0"/>
            <a:chExt cx="381287" cy="12310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287" cy="1231066"/>
            </a:xfrm>
            <a:custGeom>
              <a:avLst/>
              <a:gdLst/>
              <a:ahLst/>
              <a:cxnLst/>
              <a:rect r="r" b="b" t="t" l="l"/>
              <a:pathLst>
                <a:path h="1231066" w="381287">
                  <a:moveTo>
                    <a:pt x="0" y="0"/>
                  </a:moveTo>
                  <a:lnTo>
                    <a:pt x="381287" y="0"/>
                  </a:lnTo>
                  <a:lnTo>
                    <a:pt x="381287" y="1231066"/>
                  </a:lnTo>
                  <a:lnTo>
                    <a:pt x="0" y="1231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9D636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94512" y="2936377"/>
            <a:ext cx="2195341" cy="4674204"/>
            <a:chOff x="0" y="0"/>
            <a:chExt cx="578197" cy="12310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97" cy="1231066"/>
            </a:xfrm>
            <a:custGeom>
              <a:avLst/>
              <a:gdLst/>
              <a:ahLst/>
              <a:cxnLst/>
              <a:rect r="r" b="b" t="t" l="l"/>
              <a:pathLst>
                <a:path h="1231066" w="578197">
                  <a:moveTo>
                    <a:pt x="0" y="0"/>
                  </a:moveTo>
                  <a:lnTo>
                    <a:pt x="578197" y="0"/>
                  </a:lnTo>
                  <a:lnTo>
                    <a:pt x="578197" y="1231066"/>
                  </a:lnTo>
                  <a:lnTo>
                    <a:pt x="0" y="1231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145DA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304238" y="2936537"/>
            <a:ext cx="1487711" cy="4674044"/>
            <a:chOff x="0" y="0"/>
            <a:chExt cx="391825" cy="123102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1825" cy="1231024"/>
            </a:xfrm>
            <a:custGeom>
              <a:avLst/>
              <a:gdLst/>
              <a:ahLst/>
              <a:cxnLst/>
              <a:rect r="r" b="b" t="t" l="l"/>
              <a:pathLst>
                <a:path h="1231024" w="391825">
                  <a:moveTo>
                    <a:pt x="0" y="0"/>
                  </a:moveTo>
                  <a:lnTo>
                    <a:pt x="391825" y="0"/>
                  </a:lnTo>
                  <a:lnTo>
                    <a:pt x="391825" y="1231024"/>
                  </a:lnTo>
                  <a:lnTo>
                    <a:pt x="0" y="1231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12B0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615079" y="2936537"/>
            <a:ext cx="3086288" cy="4674204"/>
            <a:chOff x="0" y="0"/>
            <a:chExt cx="812850" cy="12310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50" cy="1231066"/>
            </a:xfrm>
            <a:custGeom>
              <a:avLst/>
              <a:gdLst/>
              <a:ahLst/>
              <a:cxnLst/>
              <a:rect r="r" b="b" t="t" l="l"/>
              <a:pathLst>
                <a:path h="1231066" w="812850">
                  <a:moveTo>
                    <a:pt x="0" y="0"/>
                  </a:moveTo>
                  <a:lnTo>
                    <a:pt x="812850" y="0"/>
                  </a:lnTo>
                  <a:lnTo>
                    <a:pt x="812850" y="1231066"/>
                  </a:lnTo>
                  <a:lnTo>
                    <a:pt x="0" y="1231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89854" y="2936537"/>
            <a:ext cx="3525225" cy="4674204"/>
            <a:chOff x="0" y="0"/>
            <a:chExt cx="928454" cy="123106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28454" cy="1231066"/>
            </a:xfrm>
            <a:custGeom>
              <a:avLst/>
              <a:gdLst/>
              <a:ahLst/>
              <a:cxnLst/>
              <a:rect r="r" b="b" t="t" l="l"/>
              <a:pathLst>
                <a:path h="1231066" w="928454">
                  <a:moveTo>
                    <a:pt x="0" y="0"/>
                  </a:moveTo>
                  <a:lnTo>
                    <a:pt x="928454" y="0"/>
                  </a:lnTo>
                  <a:lnTo>
                    <a:pt x="928454" y="1231066"/>
                  </a:lnTo>
                  <a:lnTo>
                    <a:pt x="0" y="1231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BD12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030037" y="7863744"/>
            <a:ext cx="98603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00"/>
                </a:solidFill>
                <a:latin typeface="Open Sans Extra Bold"/>
              </a:rPr>
              <a:t>IDLE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54223" y="7820468"/>
            <a:ext cx="13377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A4DC8"/>
                </a:solidFill>
                <a:latin typeface="Open Sans Bold"/>
              </a:rPr>
              <a:t>START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451890" y="7863744"/>
            <a:ext cx="14426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163B"/>
                </a:solidFill>
                <a:latin typeface="Open Sans Extra Bold"/>
              </a:rPr>
              <a:t>BOOM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59354" y="7815966"/>
            <a:ext cx="118029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FIVE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03669" y="7863744"/>
            <a:ext cx="97767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5DA0"/>
                </a:solidFill>
                <a:latin typeface="Open Sans Bold"/>
              </a:rPr>
              <a:t>FIVE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874408" y="7820468"/>
            <a:ext cx="121496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STOP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32965" y="644880"/>
            <a:ext cx="672309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Simulation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38049" y="7820468"/>
            <a:ext cx="385673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9D8327"/>
                </a:solidFill>
                <a:latin typeface="Open Sans Bold"/>
              </a:rPr>
              <a:t>WIN1,WIN2,WIN3 X3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084" y="2936537"/>
            <a:ext cx="16756221" cy="4613992"/>
          </a:xfrm>
          <a:custGeom>
            <a:avLst/>
            <a:gdLst/>
            <a:ahLst/>
            <a:cxnLst/>
            <a:rect r="r" b="b" t="t" l="l"/>
            <a:pathLst>
              <a:path h="4613992" w="16756221">
                <a:moveTo>
                  <a:pt x="0" y="0"/>
                </a:moveTo>
                <a:lnTo>
                  <a:pt x="16756220" y="0"/>
                </a:lnTo>
                <a:lnTo>
                  <a:pt x="16756220" y="4613993"/>
                </a:lnTo>
                <a:lnTo>
                  <a:pt x="0" y="461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2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72963" y="2936377"/>
            <a:ext cx="1531275" cy="4674204"/>
            <a:chOff x="0" y="0"/>
            <a:chExt cx="403299" cy="1231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3299" cy="1231066"/>
            </a:xfrm>
            <a:custGeom>
              <a:avLst/>
              <a:gdLst/>
              <a:ahLst/>
              <a:cxnLst/>
              <a:rect r="r" b="b" t="t" l="l"/>
              <a:pathLst>
                <a:path h="1231066" w="403299">
                  <a:moveTo>
                    <a:pt x="0" y="0"/>
                  </a:moveTo>
                  <a:lnTo>
                    <a:pt x="403299" y="0"/>
                  </a:lnTo>
                  <a:lnTo>
                    <a:pt x="403299" y="1231066"/>
                  </a:lnTo>
                  <a:lnTo>
                    <a:pt x="0" y="1231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39646" y="2936537"/>
            <a:ext cx="1404133" cy="4674044"/>
            <a:chOff x="0" y="0"/>
            <a:chExt cx="369813" cy="12310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9813" cy="1231024"/>
            </a:xfrm>
            <a:custGeom>
              <a:avLst/>
              <a:gdLst/>
              <a:ahLst/>
              <a:cxnLst/>
              <a:rect r="r" b="b" t="t" l="l"/>
              <a:pathLst>
                <a:path h="1231024" w="369813">
                  <a:moveTo>
                    <a:pt x="0" y="0"/>
                  </a:moveTo>
                  <a:lnTo>
                    <a:pt x="369813" y="0"/>
                  </a:lnTo>
                  <a:lnTo>
                    <a:pt x="369813" y="1231024"/>
                  </a:lnTo>
                  <a:lnTo>
                    <a:pt x="0" y="1231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4163B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08371" y="2936377"/>
            <a:ext cx="1531275" cy="4674204"/>
            <a:chOff x="0" y="0"/>
            <a:chExt cx="403299" cy="12310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3299" cy="1231066"/>
            </a:xfrm>
            <a:custGeom>
              <a:avLst/>
              <a:gdLst/>
              <a:ahLst/>
              <a:cxnLst/>
              <a:rect r="r" b="b" t="t" l="l"/>
              <a:pathLst>
                <a:path h="1231066" w="403299">
                  <a:moveTo>
                    <a:pt x="0" y="0"/>
                  </a:moveTo>
                  <a:lnTo>
                    <a:pt x="403299" y="0"/>
                  </a:lnTo>
                  <a:lnTo>
                    <a:pt x="403299" y="1231066"/>
                  </a:lnTo>
                  <a:lnTo>
                    <a:pt x="0" y="1231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9D636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39821" y="2936377"/>
            <a:ext cx="4255636" cy="4674204"/>
            <a:chOff x="0" y="0"/>
            <a:chExt cx="1120826" cy="12310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0826" cy="1231066"/>
            </a:xfrm>
            <a:custGeom>
              <a:avLst/>
              <a:gdLst/>
              <a:ahLst/>
              <a:cxnLst/>
              <a:rect r="r" b="b" t="t" l="l"/>
              <a:pathLst>
                <a:path h="1231066" w="1120826">
                  <a:moveTo>
                    <a:pt x="0" y="0"/>
                  </a:moveTo>
                  <a:lnTo>
                    <a:pt x="1120826" y="0"/>
                  </a:lnTo>
                  <a:lnTo>
                    <a:pt x="1120826" y="1231066"/>
                  </a:lnTo>
                  <a:lnTo>
                    <a:pt x="0" y="1231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145DA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304238" y="2936537"/>
            <a:ext cx="1404133" cy="4674044"/>
            <a:chOff x="0" y="0"/>
            <a:chExt cx="369813" cy="123102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9813" cy="1231024"/>
            </a:xfrm>
            <a:custGeom>
              <a:avLst/>
              <a:gdLst/>
              <a:ahLst/>
              <a:cxnLst/>
              <a:rect r="r" b="b" t="t" l="l"/>
              <a:pathLst>
                <a:path h="1231024" w="369813">
                  <a:moveTo>
                    <a:pt x="0" y="0"/>
                  </a:moveTo>
                  <a:lnTo>
                    <a:pt x="369813" y="0"/>
                  </a:lnTo>
                  <a:lnTo>
                    <a:pt x="369813" y="1231024"/>
                  </a:lnTo>
                  <a:lnTo>
                    <a:pt x="0" y="1231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D12B0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895457" y="2936537"/>
            <a:ext cx="4557848" cy="4674204"/>
            <a:chOff x="0" y="0"/>
            <a:chExt cx="1200421" cy="12310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0421" cy="1231066"/>
            </a:xfrm>
            <a:custGeom>
              <a:avLst/>
              <a:gdLst/>
              <a:ahLst/>
              <a:cxnLst/>
              <a:rect r="r" b="b" t="t" l="l"/>
              <a:pathLst>
                <a:path h="1231066" w="1200421">
                  <a:moveTo>
                    <a:pt x="0" y="0"/>
                  </a:moveTo>
                  <a:lnTo>
                    <a:pt x="1200421" y="0"/>
                  </a:lnTo>
                  <a:lnTo>
                    <a:pt x="1200421" y="1231066"/>
                  </a:lnTo>
                  <a:lnTo>
                    <a:pt x="0" y="1231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145DA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030037" y="7863744"/>
            <a:ext cx="12742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00"/>
                </a:solidFill>
                <a:latin typeface="Open Sans Extra Bold"/>
              </a:rPr>
              <a:t>IDLE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54223" y="7820468"/>
            <a:ext cx="15289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A4DC8"/>
                </a:solidFill>
                <a:latin typeface="Open Sans Bold"/>
              </a:rPr>
              <a:t>START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7288161" y="7863744"/>
            <a:ext cx="16233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163B"/>
                </a:solidFill>
                <a:latin typeface="Open Sans Extra Bold"/>
              </a:rPr>
              <a:t>BOOM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59354" y="7815966"/>
            <a:ext cx="9929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FIVE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7315" y="7858568"/>
            <a:ext cx="34200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5DA0"/>
                </a:solidFill>
                <a:latin typeface="Open Sans Bold"/>
              </a:rPr>
              <a:t>TIMEREND1,2,3 X3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06415" y="7820468"/>
            <a:ext cx="133593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STOP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19746" y="620476"/>
            <a:ext cx="75040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Simulation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3549" y="2385075"/>
            <a:ext cx="17080901" cy="3811176"/>
          </a:xfrm>
          <a:custGeom>
            <a:avLst/>
            <a:gdLst/>
            <a:ahLst/>
            <a:cxnLst/>
            <a:rect r="r" b="b" t="t" l="l"/>
            <a:pathLst>
              <a:path h="3811176" w="17080901">
                <a:moveTo>
                  <a:pt x="0" y="0"/>
                </a:moveTo>
                <a:lnTo>
                  <a:pt x="17080902" y="0"/>
                </a:lnTo>
                <a:lnTo>
                  <a:pt x="17080902" y="3811176"/>
                </a:lnTo>
                <a:lnTo>
                  <a:pt x="0" y="381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97842" y="933450"/>
            <a:ext cx="3802763" cy="87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9"/>
              </a:lnSpc>
              <a:spcBef>
                <a:spcPct val="0"/>
              </a:spcBef>
            </a:pPr>
            <a:r>
              <a:rPr lang="en-US" sz="5135">
                <a:solidFill>
                  <a:srgbClr val="000000"/>
                </a:solidFill>
                <a:latin typeface="Open Sans Light Bold"/>
              </a:rPr>
              <a:t>SIGNAL TAP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3549" y="6707200"/>
            <a:ext cx="16957525" cy="222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5608" indent="-342804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000000"/>
                </a:solidFill>
                <a:latin typeface="Open Sans Extra Bold"/>
              </a:rPr>
              <a:t>Characters' position can be monitored dynamically for both vertical and horizontal movement.</a:t>
            </a:r>
          </a:p>
          <a:p>
            <a:pPr algn="just" marL="685608" indent="-342804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000000"/>
                </a:solidFill>
                <a:latin typeface="Open Sans Extra Bold"/>
              </a:rPr>
              <a:t>High score and increasing distance </a:t>
            </a:r>
          </a:p>
          <a:p>
            <a:pPr algn="just" marL="685608" indent="-342804" lvl="1">
              <a:lnSpc>
                <a:spcPts val="4445"/>
              </a:lnSpc>
              <a:buFont typeface="Arial"/>
              <a:buChar char="•"/>
            </a:pPr>
            <a:r>
              <a:rPr lang="en-US" sz="3175">
                <a:solidFill>
                  <a:srgbClr val="000000"/>
                </a:solidFill>
                <a:latin typeface="Open Sans Extra Bold"/>
              </a:rPr>
              <a:t>Counter signals indicate proper activation upon point collection.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1000"/>
          </a:blip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97401" y="598361"/>
            <a:ext cx="66931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Conclusion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960580" y="7312150"/>
            <a:ext cx="3956628" cy="2678008"/>
            <a:chOff x="0" y="0"/>
            <a:chExt cx="5275504" cy="3570677"/>
          </a:xfrm>
        </p:grpSpPr>
        <p:sp>
          <p:nvSpPr>
            <p:cNvPr name="TextBox 5" id="5"/>
            <p:cNvSpPr txBox="true"/>
            <p:nvPr/>
          </p:nvSpPr>
          <p:spPr>
            <a:xfrm rot="-592460">
              <a:off x="116642" y="556869"/>
              <a:ext cx="4981954" cy="1517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05"/>
                </a:lnSpc>
                <a:spcBef>
                  <a:spcPct val="0"/>
                </a:spcBef>
              </a:pPr>
              <a:r>
                <a:rPr lang="en-US" sz="820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515361">
              <a:off x="654842" y="1873166"/>
              <a:ext cx="4543457" cy="1365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84"/>
                </a:lnSpc>
                <a:spcBef>
                  <a:spcPct val="0"/>
                </a:spcBef>
              </a:pPr>
              <a:r>
                <a:rPr lang="en-US" sz="7384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2347" y="3087855"/>
            <a:ext cx="14167467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Highly interesting and challenging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We learned a lot and  developed an understanding of the correct approach</a:t>
            </a:r>
          </a:p>
          <a:p>
            <a:pPr>
              <a:lnSpc>
                <a:spcPts val="7279"/>
              </a:lnSpc>
            </a:pP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We had a lot of fun!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3119" y="278280"/>
            <a:ext cx="1264255" cy="1546489"/>
          </a:xfrm>
          <a:custGeom>
            <a:avLst/>
            <a:gdLst/>
            <a:ahLst/>
            <a:cxnLst/>
            <a:rect r="r" b="b" t="t" l="l"/>
            <a:pathLst>
              <a:path h="1546489" w="1264255">
                <a:moveTo>
                  <a:pt x="0" y="0"/>
                </a:moveTo>
                <a:lnTo>
                  <a:pt x="1264255" y="0"/>
                </a:lnTo>
                <a:lnTo>
                  <a:pt x="1264255" y="1546489"/>
                </a:lnTo>
                <a:lnTo>
                  <a:pt x="0" y="154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48177" y="603086"/>
            <a:ext cx="1195722" cy="1221683"/>
          </a:xfrm>
          <a:custGeom>
            <a:avLst/>
            <a:gdLst/>
            <a:ahLst/>
            <a:cxnLst/>
            <a:rect r="r" b="b" t="t" l="l"/>
            <a:pathLst>
              <a:path h="1221683" w="1195722">
                <a:moveTo>
                  <a:pt x="0" y="0"/>
                </a:moveTo>
                <a:lnTo>
                  <a:pt x="1195723" y="0"/>
                </a:lnTo>
                <a:lnTo>
                  <a:pt x="1195723" y="1221683"/>
                </a:lnTo>
                <a:lnTo>
                  <a:pt x="0" y="1221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674680" y="6031973"/>
            <a:ext cx="7315200" cy="252707"/>
          </a:xfrm>
          <a:custGeom>
            <a:avLst/>
            <a:gdLst/>
            <a:ahLst/>
            <a:cxnLst/>
            <a:rect r="r" b="b" t="t" l="l"/>
            <a:pathLst>
              <a:path h="252707" w="7315200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6532" y="2708728"/>
            <a:ext cx="8177894" cy="710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0834" indent="-240417" lvl="1">
              <a:lnSpc>
                <a:spcPts val="3117"/>
              </a:lnSpc>
              <a:buFont typeface="Arial"/>
              <a:buChar char="•"/>
            </a:pPr>
            <a:r>
              <a:rPr lang="en-US" sz="2227">
                <a:solidFill>
                  <a:srgbClr val="000000"/>
                </a:solidFill>
                <a:latin typeface="Open Sans Extra Bold"/>
              </a:rPr>
              <a:t>Travel at a variant speed and move left and right on a straight track.</a:t>
            </a:r>
          </a:p>
          <a:p>
            <a:pPr algn="just">
              <a:lnSpc>
                <a:spcPts val="3117"/>
              </a:lnSpc>
            </a:pPr>
          </a:p>
          <a:p>
            <a:pPr algn="just" marL="480834" indent="-240417" lvl="1">
              <a:lnSpc>
                <a:spcPts val="3117"/>
              </a:lnSpc>
              <a:buFont typeface="Arial"/>
              <a:buChar char="•"/>
            </a:pPr>
            <a:r>
              <a:rPr lang="en-US" sz="2227">
                <a:solidFill>
                  <a:srgbClr val="000000"/>
                </a:solidFill>
                <a:latin typeface="Open Sans Extra Bold"/>
              </a:rPr>
              <a:t>Uniform track with no obstacles, only the background moves.</a:t>
            </a:r>
          </a:p>
          <a:p>
            <a:pPr algn="just">
              <a:lnSpc>
                <a:spcPts val="3117"/>
              </a:lnSpc>
            </a:pPr>
          </a:p>
          <a:p>
            <a:pPr algn="just" marL="480834" indent="-240417" lvl="1">
              <a:lnSpc>
                <a:spcPts val="3117"/>
              </a:lnSpc>
              <a:buFont typeface="Arial"/>
              <a:buChar char="•"/>
            </a:pPr>
            <a:r>
              <a:rPr lang="en-US" sz="2227">
                <a:solidFill>
                  <a:srgbClr val="000000"/>
                </a:solidFill>
                <a:latin typeface="Open Sans Extra Bold"/>
              </a:rPr>
              <a:t>Implementation of yellow and red cars.</a:t>
            </a:r>
          </a:p>
          <a:p>
            <a:pPr algn="just">
              <a:lnSpc>
                <a:spcPts val="3117"/>
              </a:lnSpc>
            </a:pPr>
          </a:p>
          <a:p>
            <a:pPr algn="just" marL="480834" indent="-240417" lvl="1">
              <a:lnSpc>
                <a:spcPts val="3117"/>
              </a:lnSpc>
              <a:buFont typeface="Arial"/>
              <a:buChar char="•"/>
            </a:pPr>
            <a:r>
              <a:rPr lang="en-US" sz="2227">
                <a:solidFill>
                  <a:srgbClr val="000000"/>
                </a:solidFill>
                <a:latin typeface="Open Sans Extra Bold"/>
              </a:rPr>
              <a:t>Additional points awarded at regular intervals. Significant bonus points awarded for refueling.</a:t>
            </a:r>
          </a:p>
          <a:p>
            <a:pPr algn="just">
              <a:lnSpc>
                <a:spcPts val="3117"/>
              </a:lnSpc>
            </a:pPr>
          </a:p>
          <a:p>
            <a:pPr algn="just" marL="480834" indent="-240417" lvl="1">
              <a:lnSpc>
                <a:spcPts val="3117"/>
              </a:lnSpc>
              <a:buFont typeface="Arial"/>
              <a:buChar char="•"/>
            </a:pPr>
            <a:r>
              <a:rPr lang="en-US" sz="2227">
                <a:solidFill>
                  <a:srgbClr val="000000"/>
                </a:solidFill>
                <a:latin typeface="Open Sans Extra Bold"/>
              </a:rPr>
              <a:t>Fuel  decrease at a constant rate.</a:t>
            </a:r>
          </a:p>
          <a:p>
            <a:pPr algn="just">
              <a:lnSpc>
                <a:spcPts val="3117"/>
              </a:lnSpc>
            </a:pPr>
          </a:p>
          <a:p>
            <a:pPr algn="just" marL="480834" indent="-240417" lvl="1">
              <a:lnSpc>
                <a:spcPts val="3117"/>
              </a:lnSpc>
              <a:buFont typeface="Arial"/>
              <a:buChar char="•"/>
            </a:pPr>
            <a:r>
              <a:rPr lang="en-US" sz="2227">
                <a:solidFill>
                  <a:srgbClr val="000000"/>
                </a:solidFill>
                <a:latin typeface="Open Sans Extra Bold"/>
              </a:rPr>
              <a:t>When colliding with a car or the sides of the track, the car explodes, and an additional delay time equivalent to 5 fuel units is added.</a:t>
            </a:r>
          </a:p>
          <a:p>
            <a:pPr algn="just">
              <a:lnSpc>
                <a:spcPts val="3117"/>
              </a:lnSpc>
            </a:pPr>
          </a:p>
          <a:p>
            <a:pPr algn="just" marL="480834" indent="-240417" lvl="1">
              <a:lnSpc>
                <a:spcPts val="3117"/>
              </a:lnSpc>
              <a:buFont typeface="Arial"/>
              <a:buChar char="•"/>
            </a:pPr>
            <a:r>
              <a:rPr lang="en-US" sz="2227">
                <a:solidFill>
                  <a:srgbClr val="000000"/>
                </a:solidFill>
                <a:latin typeface="Open Sans Extra Bold"/>
              </a:rPr>
              <a:t>Collision sounds and victory sounds.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30133" y="2814417"/>
            <a:ext cx="7229167" cy="769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6077" indent="-263038" lvl="1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00000"/>
                </a:solidFill>
                <a:latin typeface="Open Sans Extra Bold"/>
              </a:rPr>
              <a:t>Car's current position</a:t>
            </a:r>
          </a:p>
          <a:p>
            <a:pPr>
              <a:lnSpc>
                <a:spcPts val="3411"/>
              </a:lnSpc>
            </a:pPr>
          </a:p>
          <a:p>
            <a:pPr marL="526077" indent="-263038" lvl="1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00000"/>
                </a:solidFill>
                <a:latin typeface="Open Sans Extra Bold"/>
              </a:rPr>
              <a:t>Turbo</a:t>
            </a:r>
          </a:p>
          <a:p>
            <a:pPr>
              <a:lnSpc>
                <a:spcPts val="3411"/>
              </a:lnSpc>
            </a:pPr>
          </a:p>
          <a:p>
            <a:pPr marL="526077" indent="-263038" lvl="1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00000"/>
                </a:solidFill>
                <a:latin typeface="Open Sans Extra Bold"/>
              </a:rPr>
              <a:t>3 Maps </a:t>
            </a:r>
          </a:p>
          <a:p>
            <a:pPr>
              <a:lnSpc>
                <a:spcPts val="3411"/>
              </a:lnSpc>
            </a:pPr>
          </a:p>
          <a:p>
            <a:pPr marL="526077" indent="-263038" lvl="1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00000"/>
                </a:solidFill>
                <a:latin typeface="Open Sans Extra Bold"/>
              </a:rPr>
              <a:t>8 characters</a:t>
            </a:r>
          </a:p>
          <a:p>
            <a:pPr>
              <a:lnSpc>
                <a:spcPts val="3411"/>
              </a:lnSpc>
            </a:pPr>
          </a:p>
          <a:p>
            <a:pPr marL="526077" indent="-263038" lvl="1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00000"/>
                </a:solidFill>
                <a:latin typeface="Open Sans Extra Bold"/>
              </a:rPr>
              <a:t>Music and animation Win/Loose</a:t>
            </a:r>
          </a:p>
          <a:p>
            <a:pPr>
              <a:lnSpc>
                <a:spcPts val="3411"/>
              </a:lnSpc>
            </a:pPr>
          </a:p>
          <a:p>
            <a:pPr marL="526077" indent="-263038" lvl="1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00000"/>
                </a:solidFill>
                <a:latin typeface="Open Sans Extra Bold"/>
              </a:rPr>
              <a:t>High Score</a:t>
            </a:r>
          </a:p>
          <a:p>
            <a:pPr>
              <a:lnSpc>
                <a:spcPts val="3411"/>
              </a:lnSpc>
            </a:pPr>
            <a:r>
              <a:rPr lang="en-US" sz="2436">
                <a:solidFill>
                  <a:srgbClr val="000000"/>
                </a:solidFill>
                <a:latin typeface="Open Sans Extra Bold"/>
              </a:rPr>
              <a:t> </a:t>
            </a:r>
          </a:p>
          <a:p>
            <a:pPr marL="526077" indent="-263038" lvl="1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00000"/>
                </a:solidFill>
                <a:latin typeface="Open Sans Extra Bold"/>
              </a:rPr>
              <a:t>Road mooving left/right</a:t>
            </a:r>
          </a:p>
          <a:p>
            <a:pPr>
              <a:lnSpc>
                <a:spcPts val="3411"/>
              </a:lnSpc>
            </a:pPr>
          </a:p>
          <a:p>
            <a:pPr marL="526077" indent="-263038" lvl="1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000000"/>
                </a:solidFill>
                <a:latin typeface="Open Sans Extra Bold"/>
              </a:rPr>
              <a:t>Leans on collision, possibility to come back, spinning otherwise</a:t>
            </a:r>
          </a:p>
          <a:p>
            <a:pPr>
              <a:lnSpc>
                <a:spcPts val="3411"/>
              </a:lnSpc>
            </a:pPr>
          </a:p>
          <a:p>
            <a:pPr>
              <a:lnSpc>
                <a:spcPts val="341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99014" y="456352"/>
            <a:ext cx="8066532" cy="136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Light Bold"/>
              </a:rPr>
              <a:t>Project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4102" y="1758094"/>
            <a:ext cx="29222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Requirement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34193" y="1758094"/>
            <a:ext cx="2223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Creativity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431" y="-1964338"/>
            <a:ext cx="18422431" cy="18468603"/>
          </a:xfrm>
          <a:custGeom>
            <a:avLst/>
            <a:gdLst/>
            <a:ahLst/>
            <a:cxnLst/>
            <a:rect r="r" b="b" t="t" l="l"/>
            <a:pathLst>
              <a:path h="18468603" w="18422431">
                <a:moveTo>
                  <a:pt x="0" y="0"/>
                </a:moveTo>
                <a:lnTo>
                  <a:pt x="18422431" y="0"/>
                </a:lnTo>
                <a:lnTo>
                  <a:pt x="18422431" y="18468603"/>
                </a:lnTo>
                <a:lnTo>
                  <a:pt x="0" y="18468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4523" y="4136422"/>
            <a:ext cx="3023123" cy="2014156"/>
          </a:xfrm>
          <a:custGeom>
            <a:avLst/>
            <a:gdLst/>
            <a:ahLst/>
            <a:cxnLst/>
            <a:rect r="r" b="b" t="t" l="l"/>
            <a:pathLst>
              <a:path h="2014156" w="3023123">
                <a:moveTo>
                  <a:pt x="0" y="0"/>
                </a:moveTo>
                <a:lnTo>
                  <a:pt x="3023123" y="0"/>
                </a:lnTo>
                <a:lnTo>
                  <a:pt x="3023123" y="2014156"/>
                </a:lnTo>
                <a:lnTo>
                  <a:pt x="0" y="2014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28334" y="4067377"/>
            <a:ext cx="3031332" cy="2152246"/>
          </a:xfrm>
          <a:custGeom>
            <a:avLst/>
            <a:gdLst/>
            <a:ahLst/>
            <a:cxnLst/>
            <a:rect r="r" b="b" t="t" l="l"/>
            <a:pathLst>
              <a:path h="2152246" w="3031332">
                <a:moveTo>
                  <a:pt x="0" y="0"/>
                </a:moveTo>
                <a:lnTo>
                  <a:pt x="3031332" y="0"/>
                </a:lnTo>
                <a:lnTo>
                  <a:pt x="3031332" y="2152246"/>
                </a:lnTo>
                <a:lnTo>
                  <a:pt x="0" y="2152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75169" y="2920718"/>
            <a:ext cx="1054543" cy="1054543"/>
          </a:xfrm>
          <a:custGeom>
            <a:avLst/>
            <a:gdLst/>
            <a:ahLst/>
            <a:cxnLst/>
            <a:rect r="r" b="b" t="t" l="l"/>
            <a:pathLst>
              <a:path h="1054543" w="1054543">
                <a:moveTo>
                  <a:pt x="0" y="0"/>
                </a:moveTo>
                <a:lnTo>
                  <a:pt x="1054542" y="0"/>
                </a:lnTo>
                <a:lnTo>
                  <a:pt x="1054542" y="1054543"/>
                </a:lnTo>
                <a:lnTo>
                  <a:pt x="0" y="1054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29711" y="2920718"/>
            <a:ext cx="3182225" cy="2222782"/>
          </a:xfrm>
          <a:custGeom>
            <a:avLst/>
            <a:gdLst/>
            <a:ahLst/>
            <a:cxnLst/>
            <a:rect r="r" b="b" t="t" l="l"/>
            <a:pathLst>
              <a:path h="2222782" w="3182225">
                <a:moveTo>
                  <a:pt x="0" y="0"/>
                </a:moveTo>
                <a:lnTo>
                  <a:pt x="3182226" y="0"/>
                </a:lnTo>
                <a:lnTo>
                  <a:pt x="3182226" y="2222782"/>
                </a:lnTo>
                <a:lnTo>
                  <a:pt x="0" y="2222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9429" y="6478119"/>
            <a:ext cx="465014" cy="669085"/>
          </a:xfrm>
          <a:custGeom>
            <a:avLst/>
            <a:gdLst/>
            <a:ahLst/>
            <a:cxnLst/>
            <a:rect r="r" b="b" t="t" l="l"/>
            <a:pathLst>
              <a:path h="669085" w="465014">
                <a:moveTo>
                  <a:pt x="0" y="0"/>
                </a:moveTo>
                <a:lnTo>
                  <a:pt x="465015" y="0"/>
                </a:lnTo>
                <a:lnTo>
                  <a:pt x="465015" y="669085"/>
                </a:lnTo>
                <a:lnTo>
                  <a:pt x="0" y="669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99016" y="6751252"/>
            <a:ext cx="1367922" cy="1954174"/>
          </a:xfrm>
          <a:custGeom>
            <a:avLst/>
            <a:gdLst/>
            <a:ahLst/>
            <a:cxnLst/>
            <a:rect r="r" b="b" t="t" l="l"/>
            <a:pathLst>
              <a:path h="1954174" w="1367922">
                <a:moveTo>
                  <a:pt x="0" y="0"/>
                </a:moveTo>
                <a:lnTo>
                  <a:pt x="1367921" y="0"/>
                </a:lnTo>
                <a:lnTo>
                  <a:pt x="1367921" y="1954174"/>
                </a:lnTo>
                <a:lnTo>
                  <a:pt x="0" y="1954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9001" y="6721082"/>
            <a:ext cx="1367922" cy="1954174"/>
          </a:xfrm>
          <a:custGeom>
            <a:avLst/>
            <a:gdLst/>
            <a:ahLst/>
            <a:cxnLst/>
            <a:rect r="r" b="b" t="t" l="l"/>
            <a:pathLst>
              <a:path h="1954174" w="1367922">
                <a:moveTo>
                  <a:pt x="0" y="0"/>
                </a:moveTo>
                <a:lnTo>
                  <a:pt x="1367921" y="0"/>
                </a:lnTo>
                <a:lnTo>
                  <a:pt x="1367921" y="1954173"/>
                </a:lnTo>
                <a:lnTo>
                  <a:pt x="0" y="19541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877646" y="5143500"/>
            <a:ext cx="27506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V="true">
            <a:off x="10451752" y="3447989"/>
            <a:ext cx="2223416" cy="16574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>
            <a:off x="10451752" y="5530214"/>
            <a:ext cx="2750688" cy="18958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761247" y="7441709"/>
            <a:ext cx="465014" cy="669085"/>
          </a:xfrm>
          <a:custGeom>
            <a:avLst/>
            <a:gdLst/>
            <a:ahLst/>
            <a:cxnLst/>
            <a:rect r="r" b="b" t="t" l="l"/>
            <a:pathLst>
              <a:path h="669085" w="465014">
                <a:moveTo>
                  <a:pt x="0" y="0"/>
                </a:moveTo>
                <a:lnTo>
                  <a:pt x="465015" y="0"/>
                </a:lnTo>
                <a:lnTo>
                  <a:pt x="465015" y="669086"/>
                </a:lnTo>
                <a:lnTo>
                  <a:pt x="0" y="669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26732" y="921762"/>
            <a:ext cx="9740205" cy="136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Light Bold"/>
              </a:rPr>
              <a:t>System interfaces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9201" y="6124373"/>
            <a:ext cx="4153767" cy="76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FFFFF"/>
                </a:solidFill>
                <a:latin typeface="Open Sans Bold"/>
              </a:rPr>
              <a:t>Key &amp; switches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01587" y="6382869"/>
            <a:ext cx="18250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DE-10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53565" y="5029200"/>
            <a:ext cx="153451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VGA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27497" y="8932974"/>
            <a:ext cx="36169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Speakers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0959" y="1774616"/>
            <a:ext cx="7602860" cy="4632238"/>
          </a:xfrm>
          <a:custGeom>
            <a:avLst/>
            <a:gdLst/>
            <a:ahLst/>
            <a:cxnLst/>
            <a:rect r="r" b="b" t="t" l="l"/>
            <a:pathLst>
              <a:path h="4632238" w="7602860">
                <a:moveTo>
                  <a:pt x="0" y="0"/>
                </a:moveTo>
                <a:lnTo>
                  <a:pt x="7602860" y="0"/>
                </a:lnTo>
                <a:lnTo>
                  <a:pt x="7602860" y="4632238"/>
                </a:lnTo>
                <a:lnTo>
                  <a:pt x="0" y="463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75" t="-16290" r="-86616" b="-55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83310"/>
            <a:ext cx="7882272" cy="4632238"/>
          </a:xfrm>
          <a:custGeom>
            <a:avLst/>
            <a:gdLst/>
            <a:ahLst/>
            <a:cxnLst/>
            <a:rect r="r" b="b" t="t" l="l"/>
            <a:pathLst>
              <a:path h="4632238" w="7882272">
                <a:moveTo>
                  <a:pt x="0" y="0"/>
                </a:moveTo>
                <a:lnTo>
                  <a:pt x="7882272" y="0"/>
                </a:lnTo>
                <a:lnTo>
                  <a:pt x="7882272" y="4632238"/>
                </a:lnTo>
                <a:lnTo>
                  <a:pt x="0" y="463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90" r="-83545" b="-5587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9770" y="2096896"/>
            <a:ext cx="7185559" cy="4005066"/>
          </a:xfrm>
          <a:custGeom>
            <a:avLst/>
            <a:gdLst/>
            <a:ahLst/>
            <a:cxnLst/>
            <a:rect r="r" b="b" t="t" l="l"/>
            <a:pathLst>
              <a:path h="4005066" w="7185559">
                <a:moveTo>
                  <a:pt x="0" y="0"/>
                </a:moveTo>
                <a:lnTo>
                  <a:pt x="7185559" y="0"/>
                </a:lnTo>
                <a:lnTo>
                  <a:pt x="7185559" y="4005066"/>
                </a:lnTo>
                <a:lnTo>
                  <a:pt x="0" y="400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77" t="-47303" r="-13264" b="-1502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21620" y="2046197"/>
            <a:ext cx="7301538" cy="4106464"/>
          </a:xfrm>
          <a:custGeom>
            <a:avLst/>
            <a:gdLst/>
            <a:ahLst/>
            <a:cxnLst/>
            <a:rect r="r" b="b" t="t" l="l"/>
            <a:pathLst>
              <a:path h="4106464" w="7301538">
                <a:moveTo>
                  <a:pt x="0" y="0"/>
                </a:moveTo>
                <a:lnTo>
                  <a:pt x="7301538" y="0"/>
                </a:lnTo>
                <a:lnTo>
                  <a:pt x="7301538" y="4106464"/>
                </a:lnTo>
                <a:lnTo>
                  <a:pt x="0" y="410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62" t="-47863" r="-10579" b="-132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66115" y="5938823"/>
            <a:ext cx="6912638" cy="4348177"/>
          </a:xfrm>
          <a:custGeom>
            <a:avLst/>
            <a:gdLst/>
            <a:ahLst/>
            <a:cxnLst/>
            <a:rect r="r" b="b" t="t" l="l"/>
            <a:pathLst>
              <a:path h="4348177" w="6912638">
                <a:moveTo>
                  <a:pt x="0" y="0"/>
                </a:moveTo>
                <a:lnTo>
                  <a:pt x="6912639" y="0"/>
                </a:lnTo>
                <a:lnTo>
                  <a:pt x="6912639" y="4348177"/>
                </a:lnTo>
                <a:lnTo>
                  <a:pt x="0" y="4348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53" t="-23887" r="-99738" b="-5952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43155" y="6212110"/>
            <a:ext cx="6431285" cy="3801604"/>
          </a:xfrm>
          <a:custGeom>
            <a:avLst/>
            <a:gdLst/>
            <a:ahLst/>
            <a:cxnLst/>
            <a:rect r="r" b="b" t="t" l="l"/>
            <a:pathLst>
              <a:path h="3801604" w="6431285">
                <a:moveTo>
                  <a:pt x="0" y="0"/>
                </a:moveTo>
                <a:lnTo>
                  <a:pt x="6431285" y="0"/>
                </a:lnTo>
                <a:lnTo>
                  <a:pt x="6431285" y="3801604"/>
                </a:lnTo>
                <a:lnTo>
                  <a:pt x="0" y="380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22" t="-41604" r="-8101" b="-1106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87226" y="5033844"/>
            <a:ext cx="795323" cy="795323"/>
          </a:xfrm>
          <a:custGeom>
            <a:avLst/>
            <a:gdLst/>
            <a:ahLst/>
            <a:cxnLst/>
            <a:rect r="r" b="b" t="t" l="l"/>
            <a:pathLst>
              <a:path h="795323" w="795323">
                <a:moveTo>
                  <a:pt x="0" y="0"/>
                </a:moveTo>
                <a:lnTo>
                  <a:pt x="795323" y="0"/>
                </a:lnTo>
                <a:lnTo>
                  <a:pt x="795323" y="795323"/>
                </a:lnTo>
                <a:lnTo>
                  <a:pt x="0" y="795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70439" y="8771519"/>
            <a:ext cx="973561" cy="973561"/>
          </a:xfrm>
          <a:custGeom>
            <a:avLst/>
            <a:gdLst/>
            <a:ahLst/>
            <a:cxnLst/>
            <a:rect r="r" b="b" t="t" l="l"/>
            <a:pathLst>
              <a:path h="973561" w="973561">
                <a:moveTo>
                  <a:pt x="0" y="0"/>
                </a:moveTo>
                <a:lnTo>
                  <a:pt x="973561" y="0"/>
                </a:lnTo>
                <a:lnTo>
                  <a:pt x="973561" y="973562"/>
                </a:lnTo>
                <a:lnTo>
                  <a:pt x="0" y="973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57753" y="4924188"/>
            <a:ext cx="1014636" cy="1014636"/>
          </a:xfrm>
          <a:custGeom>
            <a:avLst/>
            <a:gdLst/>
            <a:ahLst/>
            <a:cxnLst/>
            <a:rect r="r" b="b" t="t" l="l"/>
            <a:pathLst>
              <a:path h="1014636" w="1014636">
                <a:moveTo>
                  <a:pt x="0" y="0"/>
                </a:moveTo>
                <a:lnTo>
                  <a:pt x="1014636" y="0"/>
                </a:lnTo>
                <a:lnTo>
                  <a:pt x="1014636" y="1014635"/>
                </a:lnTo>
                <a:lnTo>
                  <a:pt x="0" y="101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75329" y="216766"/>
            <a:ext cx="28942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Start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97008" y="6621299"/>
            <a:ext cx="172724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6B3E1"/>
                </a:solidFill>
                <a:latin typeface="Open Sans Extra Bold"/>
              </a:rPr>
              <a:t>Sea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621298"/>
            <a:ext cx="225852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4163B"/>
                </a:solidFill>
                <a:latin typeface="Open Sans Extra Bold"/>
              </a:rPr>
              <a:t>Lava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22743" y="5048250"/>
            <a:ext cx="3072110" cy="9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Open Sans Extra Bold"/>
              </a:rPr>
              <a:t>Meadow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8843985"/>
            <a:ext cx="287664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 Extra Bold"/>
              </a:rPr>
              <a:t>3 maps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 Extra Bold"/>
              </a:rPr>
              <a:t>8 characters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03365"/>
            <a:ext cx="15949752" cy="9028948"/>
          </a:xfrm>
          <a:custGeom>
            <a:avLst/>
            <a:gdLst/>
            <a:ahLst/>
            <a:cxnLst/>
            <a:rect r="r" b="b" t="t" l="l"/>
            <a:pathLst>
              <a:path h="9028948" w="15949752">
                <a:moveTo>
                  <a:pt x="0" y="0"/>
                </a:moveTo>
                <a:lnTo>
                  <a:pt x="15949752" y="0"/>
                </a:lnTo>
                <a:lnTo>
                  <a:pt x="15949752" y="9028948"/>
                </a:lnTo>
                <a:lnTo>
                  <a:pt x="0" y="902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13" t="-19290" r="-83810" b="-620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140" y="1272390"/>
            <a:ext cx="14987720" cy="8490897"/>
          </a:xfrm>
          <a:custGeom>
            <a:avLst/>
            <a:gdLst/>
            <a:ahLst/>
            <a:cxnLst/>
            <a:rect r="r" b="b" t="t" l="l"/>
            <a:pathLst>
              <a:path h="8490897" w="14987720">
                <a:moveTo>
                  <a:pt x="0" y="0"/>
                </a:moveTo>
                <a:lnTo>
                  <a:pt x="14987720" y="0"/>
                </a:lnTo>
                <a:lnTo>
                  <a:pt x="14987720" y="8490898"/>
                </a:lnTo>
                <a:lnTo>
                  <a:pt x="0" y="8490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595" t="-37920" r="-10463" b="-448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99902" y="7722409"/>
            <a:ext cx="1033314" cy="1033314"/>
          </a:xfrm>
          <a:custGeom>
            <a:avLst/>
            <a:gdLst/>
            <a:ahLst/>
            <a:cxnLst/>
            <a:rect r="r" b="b" t="t" l="l"/>
            <a:pathLst>
              <a:path h="1033314" w="1033314">
                <a:moveTo>
                  <a:pt x="0" y="0"/>
                </a:moveTo>
                <a:lnTo>
                  <a:pt x="1033313" y="0"/>
                </a:lnTo>
                <a:lnTo>
                  <a:pt x="1033313" y="1033314"/>
                </a:lnTo>
                <a:lnTo>
                  <a:pt x="0" y="1033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57737" y="2674730"/>
            <a:ext cx="1155485" cy="1155485"/>
          </a:xfrm>
          <a:custGeom>
            <a:avLst/>
            <a:gdLst/>
            <a:ahLst/>
            <a:cxnLst/>
            <a:rect r="r" b="b" t="t" l="l"/>
            <a:pathLst>
              <a:path h="1155485" w="1155485">
                <a:moveTo>
                  <a:pt x="0" y="0"/>
                </a:moveTo>
                <a:lnTo>
                  <a:pt x="1155485" y="0"/>
                </a:lnTo>
                <a:lnTo>
                  <a:pt x="1155485" y="1155485"/>
                </a:lnTo>
                <a:lnTo>
                  <a:pt x="0" y="1155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13222" y="5113815"/>
            <a:ext cx="1164212" cy="1164212"/>
          </a:xfrm>
          <a:custGeom>
            <a:avLst/>
            <a:gdLst/>
            <a:ahLst/>
            <a:cxnLst/>
            <a:rect r="r" b="b" t="t" l="l"/>
            <a:pathLst>
              <a:path h="1164212" w="1164212">
                <a:moveTo>
                  <a:pt x="0" y="0"/>
                </a:moveTo>
                <a:lnTo>
                  <a:pt x="1164212" y="0"/>
                </a:lnTo>
                <a:lnTo>
                  <a:pt x="1164212" y="1164212"/>
                </a:lnTo>
                <a:lnTo>
                  <a:pt x="0" y="11642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22216" y="6278027"/>
            <a:ext cx="1050874" cy="1050874"/>
          </a:xfrm>
          <a:custGeom>
            <a:avLst/>
            <a:gdLst/>
            <a:ahLst/>
            <a:cxnLst/>
            <a:rect r="r" b="b" t="t" l="l"/>
            <a:pathLst>
              <a:path h="1050874" w="1050874">
                <a:moveTo>
                  <a:pt x="0" y="0"/>
                </a:moveTo>
                <a:lnTo>
                  <a:pt x="1050873" y="0"/>
                </a:lnTo>
                <a:lnTo>
                  <a:pt x="1050873" y="1050873"/>
                </a:lnTo>
                <a:lnTo>
                  <a:pt x="0" y="1050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20392" y="1713577"/>
            <a:ext cx="1164212" cy="1164212"/>
          </a:xfrm>
          <a:custGeom>
            <a:avLst/>
            <a:gdLst/>
            <a:ahLst/>
            <a:cxnLst/>
            <a:rect r="r" b="b" t="t" l="l"/>
            <a:pathLst>
              <a:path h="1164212" w="1164212">
                <a:moveTo>
                  <a:pt x="0" y="0"/>
                </a:moveTo>
                <a:lnTo>
                  <a:pt x="1164212" y="0"/>
                </a:lnTo>
                <a:lnTo>
                  <a:pt x="1164212" y="1164212"/>
                </a:lnTo>
                <a:lnTo>
                  <a:pt x="0" y="1164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63993" y="1713577"/>
            <a:ext cx="945176" cy="7885873"/>
            <a:chOff x="0" y="0"/>
            <a:chExt cx="243944" cy="20352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944" cy="2035293"/>
            </a:xfrm>
            <a:custGeom>
              <a:avLst/>
              <a:gdLst/>
              <a:ahLst/>
              <a:cxnLst/>
              <a:rect r="r" b="b" t="t" l="l"/>
              <a:pathLst>
                <a:path h="2035293" w="243944">
                  <a:moveTo>
                    <a:pt x="0" y="0"/>
                  </a:moveTo>
                  <a:lnTo>
                    <a:pt x="243944" y="0"/>
                  </a:lnTo>
                  <a:lnTo>
                    <a:pt x="243944" y="2035293"/>
                  </a:lnTo>
                  <a:lnTo>
                    <a:pt x="0" y="203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73788" y="153215"/>
            <a:ext cx="3721540" cy="9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000000"/>
                </a:solidFill>
                <a:latin typeface="Open Sans Light Bold"/>
              </a:rPr>
              <a:t>Gameplay</a:t>
            </a:r>
            <a:r>
              <a:rPr lang="en-US" sz="5558">
                <a:solidFill>
                  <a:srgbClr val="000000"/>
                </a:solidFill>
                <a:latin typeface="Open Sans Light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73089" y="4605017"/>
            <a:ext cx="9720" cy="91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204009" y="3228478"/>
            <a:ext cx="2045942" cy="84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3"/>
              </a:lnSpc>
              <a:spcBef>
                <a:spcPct val="0"/>
              </a:spcBef>
            </a:pPr>
            <a:r>
              <a:rPr lang="en-US" sz="4959">
                <a:solidFill>
                  <a:srgbClr val="000000"/>
                </a:solidFill>
                <a:latin typeface="Open Sans Extra Bold"/>
              </a:rPr>
              <a:t>SCORE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87289" y="5840342"/>
            <a:ext cx="2056480" cy="88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7"/>
              </a:lnSpc>
              <a:spcBef>
                <a:spcPct val="0"/>
              </a:spcBef>
            </a:pPr>
            <a:r>
              <a:rPr lang="en-US" sz="5212">
                <a:solidFill>
                  <a:srgbClr val="FFFFFF"/>
                </a:solidFill>
                <a:latin typeface="Open Sans Extra Bold"/>
              </a:rPr>
              <a:t>FUEL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77434" y="8297749"/>
            <a:ext cx="2038096" cy="78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7"/>
              </a:lnSpc>
              <a:spcBef>
                <a:spcPct val="0"/>
              </a:spcBef>
            </a:pPr>
            <a:r>
              <a:rPr lang="en-US" sz="4640">
                <a:solidFill>
                  <a:srgbClr val="F4163B"/>
                </a:solidFill>
                <a:latin typeface="Open Sans Extra Bold"/>
              </a:rPr>
              <a:t>SPEED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76030" y="7141032"/>
            <a:ext cx="4030112" cy="58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3469">
                <a:solidFill>
                  <a:srgbClr val="145DA0"/>
                </a:solidFill>
                <a:latin typeface="Open Sans Extra Bold"/>
              </a:rPr>
              <a:t>BOWSER: Blue Car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67471" y="3004465"/>
            <a:ext cx="3525690" cy="58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7"/>
              </a:lnSpc>
              <a:spcBef>
                <a:spcPct val="0"/>
              </a:spcBef>
            </a:pPr>
            <a:r>
              <a:rPr lang="en-US" sz="3469">
                <a:solidFill>
                  <a:srgbClr val="F4163B"/>
                </a:solidFill>
                <a:latin typeface="Open Sans Extra Bold"/>
              </a:rPr>
              <a:t>MARIO: Red Car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35747" y="5194936"/>
            <a:ext cx="5148856" cy="58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3469">
                <a:solidFill>
                  <a:srgbClr val="FFFF00"/>
                </a:solidFill>
                <a:latin typeface="Open Sans Extra Bold"/>
              </a:rPr>
              <a:t>WARIO: Yellow Car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19019" y="1957653"/>
            <a:ext cx="4038718" cy="58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7"/>
              </a:lnSpc>
              <a:spcBef>
                <a:spcPct val="0"/>
              </a:spcBef>
            </a:pPr>
            <a:r>
              <a:rPr lang="en-US" sz="3469">
                <a:solidFill>
                  <a:srgbClr val="FA4DC8"/>
                </a:solidFill>
                <a:latin typeface="Open Sans Extra Bold"/>
              </a:rPr>
              <a:t>Mystery Box: Fuel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52645" y="8676924"/>
            <a:ext cx="2790015" cy="58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7"/>
              </a:lnSpc>
              <a:spcBef>
                <a:spcPct val="0"/>
              </a:spcBef>
            </a:pPr>
            <a:r>
              <a:rPr lang="en-US" sz="3469">
                <a:solidFill>
                  <a:srgbClr val="79D636"/>
                </a:solidFill>
                <a:latin typeface="Open Sans Extra Bold"/>
              </a:rPr>
              <a:t>Luigi: Player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63621" y="1205715"/>
            <a:ext cx="25045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DBD12"/>
                </a:solidFill>
                <a:latin typeface="Open Sans Extra Bold"/>
              </a:rPr>
              <a:t>High Score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101010" y="1206050"/>
            <a:ext cx="1702218" cy="904053"/>
            <a:chOff x="0" y="0"/>
            <a:chExt cx="439331" cy="2333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39331" cy="233330"/>
            </a:xfrm>
            <a:custGeom>
              <a:avLst/>
              <a:gdLst/>
              <a:ahLst/>
              <a:cxnLst/>
              <a:rect r="r" b="b" t="t" l="l"/>
              <a:pathLst>
                <a:path h="233330" w="439331">
                  <a:moveTo>
                    <a:pt x="0" y="0"/>
                  </a:moveTo>
                  <a:lnTo>
                    <a:pt x="439331" y="0"/>
                  </a:lnTo>
                  <a:lnTo>
                    <a:pt x="439331" y="233330"/>
                  </a:lnTo>
                  <a:lnTo>
                    <a:pt x="0" y="23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EDBD12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36581" y="7131507"/>
            <a:ext cx="309916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Player's current position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2650" y="5497897"/>
            <a:ext cx="6635361" cy="4483706"/>
            <a:chOff x="0" y="0"/>
            <a:chExt cx="8847148" cy="5978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47148" cy="5291372"/>
            </a:xfrm>
            <a:custGeom>
              <a:avLst/>
              <a:gdLst/>
              <a:ahLst/>
              <a:cxnLst/>
              <a:rect r="r" b="b" t="t" l="l"/>
              <a:pathLst>
                <a:path h="5291372" w="8847148">
                  <a:moveTo>
                    <a:pt x="0" y="0"/>
                  </a:moveTo>
                  <a:lnTo>
                    <a:pt x="8847148" y="0"/>
                  </a:lnTo>
                  <a:lnTo>
                    <a:pt x="8847148" y="5291372"/>
                  </a:lnTo>
                  <a:lnTo>
                    <a:pt x="0" y="529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48" t="-23930" r="-99821" b="-63144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12189" y="5449104"/>
              <a:ext cx="4391265" cy="52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6"/>
                </a:lnSpc>
                <a:spcBef>
                  <a:spcPct val="0"/>
                </a:spcBef>
              </a:pPr>
              <a:r>
                <a:rPr lang="en-US" sz="2390">
                  <a:solidFill>
                    <a:srgbClr val="000000"/>
                  </a:solidFill>
                  <a:latin typeface="Open Sans Extra Bold"/>
                </a:rPr>
                <a:t>Reaching Boundaries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51053" y="1028700"/>
            <a:ext cx="6378555" cy="3814937"/>
          </a:xfrm>
          <a:custGeom>
            <a:avLst/>
            <a:gdLst/>
            <a:ahLst/>
            <a:cxnLst/>
            <a:rect r="r" b="b" t="t" l="l"/>
            <a:pathLst>
              <a:path h="3814937" w="6378555">
                <a:moveTo>
                  <a:pt x="0" y="0"/>
                </a:moveTo>
                <a:lnTo>
                  <a:pt x="6378555" y="0"/>
                </a:lnTo>
                <a:lnTo>
                  <a:pt x="6378555" y="3814937"/>
                </a:lnTo>
                <a:lnTo>
                  <a:pt x="0" y="381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8" t="-23930" r="-99821" b="-6314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77496" y="4891464"/>
            <a:ext cx="3125668" cy="39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Open Sans Extra Bold"/>
              </a:rPr>
              <a:t>Collision Bowser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8388" y="726968"/>
            <a:ext cx="7507085" cy="4385712"/>
            <a:chOff x="0" y="0"/>
            <a:chExt cx="10009447" cy="5847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09447" cy="5847617"/>
            </a:xfrm>
            <a:custGeom>
              <a:avLst/>
              <a:gdLst/>
              <a:ahLst/>
              <a:cxnLst/>
              <a:rect r="r" b="b" t="t" l="l"/>
              <a:pathLst>
                <a:path h="5847617" w="10009447">
                  <a:moveTo>
                    <a:pt x="0" y="0"/>
                  </a:moveTo>
                  <a:lnTo>
                    <a:pt x="10009447" y="0"/>
                  </a:lnTo>
                  <a:lnTo>
                    <a:pt x="10009447" y="5847617"/>
                  </a:lnTo>
                  <a:lnTo>
                    <a:pt x="0" y="584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30" t="-16290" r="-79632" b="-5587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62085" y="341583"/>
              <a:ext cx="9316948" cy="5164450"/>
            </a:xfrm>
            <a:custGeom>
              <a:avLst/>
              <a:gdLst/>
              <a:ahLst/>
              <a:cxnLst/>
              <a:rect r="r" b="b" t="t" l="l"/>
              <a:pathLst>
                <a:path h="5164450" w="9316948">
                  <a:moveTo>
                    <a:pt x="0" y="0"/>
                  </a:moveTo>
                  <a:lnTo>
                    <a:pt x="9316947" y="0"/>
                  </a:lnTo>
                  <a:lnTo>
                    <a:pt x="9316947" y="5164450"/>
                  </a:lnTo>
                  <a:lnTo>
                    <a:pt x="0" y="516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235" t="-15251" r="-6683" b="-4429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78388" y="5537542"/>
            <a:ext cx="7554207" cy="4413241"/>
          </a:xfrm>
          <a:custGeom>
            <a:avLst/>
            <a:gdLst/>
            <a:ahLst/>
            <a:cxnLst/>
            <a:rect r="r" b="b" t="t" l="l"/>
            <a:pathLst>
              <a:path h="4413241" w="7554207">
                <a:moveTo>
                  <a:pt x="0" y="0"/>
                </a:moveTo>
                <a:lnTo>
                  <a:pt x="7554206" y="0"/>
                </a:lnTo>
                <a:lnTo>
                  <a:pt x="7554206" y="4413241"/>
                </a:lnTo>
                <a:lnTo>
                  <a:pt x="0" y="4413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0" t="-16290" r="-79632" b="-5587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60193" y="3560181"/>
            <a:ext cx="1295578" cy="1295578"/>
          </a:xfrm>
          <a:custGeom>
            <a:avLst/>
            <a:gdLst/>
            <a:ahLst/>
            <a:cxnLst/>
            <a:rect r="r" b="b" t="t" l="l"/>
            <a:pathLst>
              <a:path h="1295578" w="1295578">
                <a:moveTo>
                  <a:pt x="0" y="0"/>
                </a:moveTo>
                <a:lnTo>
                  <a:pt x="1295578" y="0"/>
                </a:lnTo>
                <a:lnTo>
                  <a:pt x="1295578" y="1295578"/>
                </a:lnTo>
                <a:lnTo>
                  <a:pt x="0" y="1295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5404572" y="4965815"/>
            <a:ext cx="10287000" cy="355369"/>
          </a:xfrm>
          <a:custGeom>
            <a:avLst/>
            <a:gdLst/>
            <a:ahLst/>
            <a:cxnLst/>
            <a:rect r="r" b="b" t="t" l="l"/>
            <a:pathLst>
              <a:path h="355369" w="10287000">
                <a:moveTo>
                  <a:pt x="0" y="0"/>
                </a:moveTo>
                <a:lnTo>
                  <a:pt x="10287000" y="0"/>
                </a:lnTo>
                <a:lnTo>
                  <a:pt x="10287000" y="355370"/>
                </a:lnTo>
                <a:lnTo>
                  <a:pt x="0" y="35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18531" y="1267549"/>
            <a:ext cx="5795002" cy="3188929"/>
          </a:xfrm>
          <a:custGeom>
            <a:avLst/>
            <a:gdLst/>
            <a:ahLst/>
            <a:cxnLst/>
            <a:rect r="r" b="b" t="t" l="l"/>
            <a:pathLst>
              <a:path h="3188929" w="5795002">
                <a:moveTo>
                  <a:pt x="0" y="0"/>
                </a:moveTo>
                <a:lnTo>
                  <a:pt x="5795002" y="0"/>
                </a:lnTo>
                <a:lnTo>
                  <a:pt x="5795002" y="3188929"/>
                </a:lnTo>
                <a:lnTo>
                  <a:pt x="0" y="3188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890" t="-201780" r="-124758" b="-5256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90218" y="5944955"/>
            <a:ext cx="6100225" cy="3094317"/>
          </a:xfrm>
          <a:custGeom>
            <a:avLst/>
            <a:gdLst/>
            <a:ahLst/>
            <a:cxnLst/>
            <a:rect r="r" b="b" t="t" l="l"/>
            <a:pathLst>
              <a:path h="3094317" w="6100225">
                <a:moveTo>
                  <a:pt x="0" y="0"/>
                </a:moveTo>
                <a:lnTo>
                  <a:pt x="6100225" y="0"/>
                </a:lnTo>
                <a:lnTo>
                  <a:pt x="6100225" y="3094316"/>
                </a:lnTo>
                <a:lnTo>
                  <a:pt x="0" y="3094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5362" t="-231904" r="-127877" b="-5981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5899" y="5919678"/>
            <a:ext cx="6465371" cy="3665407"/>
          </a:xfrm>
          <a:custGeom>
            <a:avLst/>
            <a:gdLst/>
            <a:ahLst/>
            <a:cxnLst/>
            <a:rect r="r" b="b" t="t" l="l"/>
            <a:pathLst>
              <a:path h="3665407" w="6465371">
                <a:moveTo>
                  <a:pt x="0" y="0"/>
                </a:moveTo>
                <a:lnTo>
                  <a:pt x="6465372" y="0"/>
                </a:lnTo>
                <a:lnTo>
                  <a:pt x="6465372" y="3665408"/>
                </a:lnTo>
                <a:lnTo>
                  <a:pt x="0" y="3665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4037" t="-195250" r="-119494" b="-35676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46282" y="312378"/>
            <a:ext cx="1988097" cy="55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0"/>
              </a:lnSpc>
              <a:spcBef>
                <a:spcPct val="0"/>
              </a:spcBef>
            </a:pPr>
            <a:r>
              <a:rPr lang="en-US" sz="3279">
                <a:solidFill>
                  <a:srgbClr val="000000"/>
                </a:solidFill>
                <a:latin typeface="Open Sans Light Bold"/>
              </a:rPr>
              <a:t>Explosion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85473" y="2492283"/>
            <a:ext cx="2084915" cy="769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4"/>
              </a:lnSpc>
            </a:pPr>
            <a:r>
              <a:rPr lang="en-US" sz="4524">
                <a:solidFill>
                  <a:srgbClr val="000000"/>
                </a:solidFill>
                <a:latin typeface="Open Sans Extra Bold"/>
              </a:rPr>
              <a:t>Turbo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28046" y="7375568"/>
            <a:ext cx="1280821" cy="77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4"/>
              </a:lnSpc>
              <a:spcBef>
                <a:spcPct val="0"/>
              </a:spcBef>
            </a:pPr>
            <a:r>
              <a:rPr lang="en-US" sz="4552">
                <a:solidFill>
                  <a:srgbClr val="000000"/>
                </a:solidFill>
                <a:latin typeface="Open Sans Extra Bold"/>
              </a:rPr>
              <a:t>Spin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44910" y="3784068"/>
            <a:ext cx="8444345" cy="4616612"/>
          </a:xfrm>
          <a:custGeom>
            <a:avLst/>
            <a:gdLst/>
            <a:ahLst/>
            <a:cxnLst/>
            <a:rect r="r" b="b" t="t" l="l"/>
            <a:pathLst>
              <a:path h="4616612" w="8444345">
                <a:moveTo>
                  <a:pt x="0" y="0"/>
                </a:moveTo>
                <a:lnTo>
                  <a:pt x="8444345" y="0"/>
                </a:lnTo>
                <a:lnTo>
                  <a:pt x="8444345" y="4616612"/>
                </a:lnTo>
                <a:lnTo>
                  <a:pt x="0" y="461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63" t="-13904" r="-79658" b="-70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25730"/>
            <a:ext cx="3364787" cy="4114800"/>
          </a:xfrm>
          <a:custGeom>
            <a:avLst/>
            <a:gdLst/>
            <a:ahLst/>
            <a:cxnLst/>
            <a:rect r="r" b="b" t="t" l="l"/>
            <a:pathLst>
              <a:path h="4114800" w="3364787">
                <a:moveTo>
                  <a:pt x="0" y="0"/>
                </a:moveTo>
                <a:lnTo>
                  <a:pt x="3364787" y="0"/>
                </a:lnTo>
                <a:lnTo>
                  <a:pt x="3364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178" y="2501890"/>
            <a:ext cx="3364787" cy="4114800"/>
          </a:xfrm>
          <a:custGeom>
            <a:avLst/>
            <a:gdLst/>
            <a:ahLst/>
            <a:cxnLst/>
            <a:rect r="r" b="b" t="t" l="l"/>
            <a:pathLst>
              <a:path h="4114800" w="3364787">
                <a:moveTo>
                  <a:pt x="0" y="0"/>
                </a:moveTo>
                <a:lnTo>
                  <a:pt x="3364786" y="0"/>
                </a:lnTo>
                <a:lnTo>
                  <a:pt x="3364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77405" y="6125730"/>
            <a:ext cx="2551961" cy="4114800"/>
          </a:xfrm>
          <a:custGeom>
            <a:avLst/>
            <a:gdLst/>
            <a:ahLst/>
            <a:cxnLst/>
            <a:rect r="r" b="b" t="t" l="l"/>
            <a:pathLst>
              <a:path h="4114800" w="2551961">
                <a:moveTo>
                  <a:pt x="0" y="0"/>
                </a:moveTo>
                <a:lnTo>
                  <a:pt x="2551961" y="0"/>
                </a:lnTo>
                <a:lnTo>
                  <a:pt x="25519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3185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79213" y="2706473"/>
            <a:ext cx="3364787" cy="4114800"/>
          </a:xfrm>
          <a:custGeom>
            <a:avLst/>
            <a:gdLst/>
            <a:ahLst/>
            <a:cxnLst/>
            <a:rect r="r" b="b" t="t" l="l"/>
            <a:pathLst>
              <a:path h="4114800" w="3364787">
                <a:moveTo>
                  <a:pt x="0" y="0"/>
                </a:moveTo>
                <a:lnTo>
                  <a:pt x="3364787" y="0"/>
                </a:lnTo>
                <a:lnTo>
                  <a:pt x="3364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8065" y="3863219"/>
            <a:ext cx="7908663" cy="4620318"/>
          </a:xfrm>
          <a:custGeom>
            <a:avLst/>
            <a:gdLst/>
            <a:ahLst/>
            <a:cxnLst/>
            <a:rect r="r" b="b" t="t" l="l"/>
            <a:pathLst>
              <a:path h="4620318" w="7908663">
                <a:moveTo>
                  <a:pt x="0" y="0"/>
                </a:moveTo>
                <a:lnTo>
                  <a:pt x="7908663" y="0"/>
                </a:lnTo>
                <a:lnTo>
                  <a:pt x="7908663" y="4620318"/>
                </a:lnTo>
                <a:lnTo>
                  <a:pt x="0" y="4620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0" t="-16290" r="-79632" b="-558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08123" y="8709660"/>
            <a:ext cx="7315200" cy="1097280"/>
          </a:xfrm>
          <a:custGeom>
            <a:avLst/>
            <a:gdLst/>
            <a:ahLst/>
            <a:cxnLst/>
            <a:rect r="r" b="b" t="t" l="l"/>
            <a:pathLst>
              <a:path h="1097280" w="7315200">
                <a:moveTo>
                  <a:pt x="0" y="0"/>
                </a:moveTo>
                <a:lnTo>
                  <a:pt x="7315200" y="0"/>
                </a:lnTo>
                <a:lnTo>
                  <a:pt x="7315200" y="1097280"/>
                </a:lnTo>
                <a:lnTo>
                  <a:pt x="0" y="109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5526859" y="6136802"/>
            <a:ext cx="7315200" cy="73152"/>
          </a:xfrm>
          <a:custGeom>
            <a:avLst/>
            <a:gdLst/>
            <a:ahLst/>
            <a:cxnLst/>
            <a:rect r="r" b="b" t="t" l="l"/>
            <a:pathLst>
              <a:path h="73152" w="7315200">
                <a:moveTo>
                  <a:pt x="0" y="0"/>
                </a:moveTo>
                <a:lnTo>
                  <a:pt x="7315200" y="0"/>
                </a:lnTo>
                <a:lnTo>
                  <a:pt x="7315200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163627"/>
            <a:ext cx="7159740" cy="4019503"/>
          </a:xfrm>
          <a:custGeom>
            <a:avLst/>
            <a:gdLst/>
            <a:ahLst/>
            <a:cxnLst/>
            <a:rect r="r" b="b" t="t" l="l"/>
            <a:pathLst>
              <a:path h="4019503" w="7159740">
                <a:moveTo>
                  <a:pt x="0" y="0"/>
                </a:moveTo>
                <a:lnTo>
                  <a:pt x="7159740" y="0"/>
                </a:lnTo>
                <a:lnTo>
                  <a:pt x="7159740" y="4019503"/>
                </a:lnTo>
                <a:lnTo>
                  <a:pt x="0" y="40195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322" t="-9224" r="-12885" b="-1322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83060" y="4048096"/>
            <a:ext cx="7514390" cy="4250564"/>
          </a:xfrm>
          <a:custGeom>
            <a:avLst/>
            <a:gdLst/>
            <a:ahLst/>
            <a:cxnLst/>
            <a:rect r="r" b="b" t="t" l="l"/>
            <a:pathLst>
              <a:path h="4250564" w="7514390">
                <a:moveTo>
                  <a:pt x="0" y="0"/>
                </a:moveTo>
                <a:lnTo>
                  <a:pt x="7514390" y="0"/>
                </a:lnTo>
                <a:lnTo>
                  <a:pt x="7514390" y="4250564"/>
                </a:lnTo>
                <a:lnTo>
                  <a:pt x="0" y="4250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173" t="-6579" r="-2225" b="-320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77024" y="857250"/>
            <a:ext cx="81934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End of Game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79105" y="2611223"/>
            <a:ext cx="23979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Winner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1220" y="2611223"/>
            <a:ext cx="33347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Looser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7815" y="3622999"/>
            <a:ext cx="2952369" cy="4114800"/>
          </a:xfrm>
          <a:custGeom>
            <a:avLst/>
            <a:gdLst/>
            <a:ahLst/>
            <a:cxnLst/>
            <a:rect r="r" b="b" t="t" l="l"/>
            <a:pathLst>
              <a:path h="4114800" w="2952369">
                <a:moveTo>
                  <a:pt x="0" y="0"/>
                </a:moveTo>
                <a:lnTo>
                  <a:pt x="2952369" y="0"/>
                </a:lnTo>
                <a:lnTo>
                  <a:pt x="2952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627164" y="3219165"/>
            <a:ext cx="5029745" cy="1924335"/>
          </a:xfrm>
          <a:prstGeom prst="line">
            <a:avLst/>
          </a:prstGeom>
          <a:ln cap="flat" w="38100">
            <a:solidFill>
              <a:srgbClr val="F4163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>
            <a:off x="4017702" y="4989100"/>
            <a:ext cx="3983387" cy="691299"/>
          </a:xfrm>
          <a:prstGeom prst="line">
            <a:avLst/>
          </a:prstGeom>
          <a:ln cap="flat" w="38100">
            <a:solidFill>
              <a:srgbClr val="26B3E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9545558" y="5862938"/>
            <a:ext cx="4793969" cy="2266478"/>
          </a:xfrm>
          <a:prstGeom prst="line">
            <a:avLst/>
          </a:prstGeom>
          <a:ln cap="flat" w="38100">
            <a:solidFill>
              <a:srgbClr val="26B3E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7796" y="2240401"/>
            <a:ext cx="3349907" cy="1382598"/>
          </a:xfrm>
          <a:custGeom>
            <a:avLst/>
            <a:gdLst/>
            <a:ahLst/>
            <a:cxnLst/>
            <a:rect r="r" b="b" t="t" l="l"/>
            <a:pathLst>
              <a:path h="1382598" w="3349907">
                <a:moveTo>
                  <a:pt x="0" y="0"/>
                </a:moveTo>
                <a:lnTo>
                  <a:pt x="3349906" y="0"/>
                </a:lnTo>
                <a:lnTo>
                  <a:pt x="3349906" y="1382598"/>
                </a:lnTo>
                <a:lnTo>
                  <a:pt x="0" y="1382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796" y="4297801"/>
            <a:ext cx="3349907" cy="1382598"/>
          </a:xfrm>
          <a:custGeom>
            <a:avLst/>
            <a:gdLst/>
            <a:ahLst/>
            <a:cxnLst/>
            <a:rect r="r" b="b" t="t" l="l"/>
            <a:pathLst>
              <a:path h="1382598" w="3349907">
                <a:moveTo>
                  <a:pt x="0" y="0"/>
                </a:moveTo>
                <a:lnTo>
                  <a:pt x="3349906" y="0"/>
                </a:lnTo>
                <a:lnTo>
                  <a:pt x="3349906" y="1382598"/>
                </a:lnTo>
                <a:lnTo>
                  <a:pt x="0" y="1382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7796" y="7042194"/>
            <a:ext cx="3349907" cy="1382598"/>
          </a:xfrm>
          <a:custGeom>
            <a:avLst/>
            <a:gdLst/>
            <a:ahLst/>
            <a:cxnLst/>
            <a:rect r="r" b="b" t="t" l="l"/>
            <a:pathLst>
              <a:path h="1382598" w="3349907">
                <a:moveTo>
                  <a:pt x="0" y="0"/>
                </a:moveTo>
                <a:lnTo>
                  <a:pt x="3349906" y="0"/>
                </a:lnTo>
                <a:lnTo>
                  <a:pt x="3349906" y="1382598"/>
                </a:lnTo>
                <a:lnTo>
                  <a:pt x="0" y="1382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39528" y="7438116"/>
            <a:ext cx="3349907" cy="1382598"/>
          </a:xfrm>
          <a:custGeom>
            <a:avLst/>
            <a:gdLst/>
            <a:ahLst/>
            <a:cxnLst/>
            <a:rect r="r" b="b" t="t" l="l"/>
            <a:pathLst>
              <a:path h="1382598" w="3349907">
                <a:moveTo>
                  <a:pt x="0" y="0"/>
                </a:moveTo>
                <a:lnTo>
                  <a:pt x="3349906" y="0"/>
                </a:lnTo>
                <a:lnTo>
                  <a:pt x="3349906" y="1382598"/>
                </a:lnTo>
                <a:lnTo>
                  <a:pt x="0" y="1382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4017702" y="6572541"/>
            <a:ext cx="4646014" cy="1160952"/>
          </a:xfrm>
          <a:prstGeom prst="line">
            <a:avLst/>
          </a:prstGeom>
          <a:ln cap="flat" w="38100">
            <a:solidFill>
              <a:srgbClr val="F4163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9542934" y="3065223"/>
            <a:ext cx="5476171" cy="1401476"/>
          </a:xfrm>
          <a:prstGeom prst="line">
            <a:avLst/>
          </a:prstGeom>
          <a:ln cap="flat" w="38100">
            <a:solidFill>
              <a:srgbClr val="EDBD12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14268259" y="2373924"/>
            <a:ext cx="3349907" cy="1382598"/>
            <a:chOff x="0" y="0"/>
            <a:chExt cx="4466542" cy="18434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66542" cy="1843464"/>
            </a:xfrm>
            <a:custGeom>
              <a:avLst/>
              <a:gdLst/>
              <a:ahLst/>
              <a:cxnLst/>
              <a:rect r="r" b="b" t="t" l="l"/>
              <a:pathLst>
                <a:path h="1843464" w="4466542">
                  <a:moveTo>
                    <a:pt x="0" y="0"/>
                  </a:moveTo>
                  <a:lnTo>
                    <a:pt x="4466542" y="0"/>
                  </a:lnTo>
                  <a:lnTo>
                    <a:pt x="4466542" y="1843464"/>
                  </a:lnTo>
                  <a:lnTo>
                    <a:pt x="0" y="1843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506705" y="512580"/>
              <a:ext cx="364318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Switch Map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10228831" y="5334750"/>
            <a:ext cx="4985614" cy="345649"/>
          </a:xfrm>
          <a:prstGeom prst="line">
            <a:avLst/>
          </a:prstGeom>
          <a:ln cap="flat" w="38100">
            <a:solidFill>
              <a:srgbClr val="EDBD1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268259" y="4906020"/>
            <a:ext cx="3349907" cy="1382598"/>
          </a:xfrm>
          <a:custGeom>
            <a:avLst/>
            <a:gdLst/>
            <a:ahLst/>
            <a:cxnLst/>
            <a:rect r="r" b="b" t="t" l="l"/>
            <a:pathLst>
              <a:path h="1382598" w="3349907">
                <a:moveTo>
                  <a:pt x="0" y="0"/>
                </a:moveTo>
                <a:lnTo>
                  <a:pt x="3349907" y="0"/>
                </a:lnTo>
                <a:lnTo>
                  <a:pt x="3349907" y="1382598"/>
                </a:lnTo>
                <a:lnTo>
                  <a:pt x="0" y="1382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68042" y="5047158"/>
            <a:ext cx="575184" cy="575184"/>
          </a:xfrm>
          <a:custGeom>
            <a:avLst/>
            <a:gdLst/>
            <a:ahLst/>
            <a:cxnLst/>
            <a:rect r="r" b="b" t="t" l="l"/>
            <a:pathLst>
              <a:path h="575184" w="575184">
                <a:moveTo>
                  <a:pt x="0" y="0"/>
                </a:moveTo>
                <a:lnTo>
                  <a:pt x="575185" y="0"/>
                </a:lnTo>
                <a:lnTo>
                  <a:pt x="575185" y="575184"/>
                </a:lnTo>
                <a:lnTo>
                  <a:pt x="0" y="575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905581" y="885825"/>
            <a:ext cx="9362678" cy="132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sz="7770">
                <a:solidFill>
                  <a:srgbClr val="FFFFFF"/>
                </a:solidFill>
                <a:latin typeface="Open Sans Light Bold"/>
              </a:rPr>
              <a:t>User instructions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43170" y="2440528"/>
            <a:ext cx="15705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Gaz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1745" y="7242320"/>
            <a:ext cx="22486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Brake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9989" y="4530962"/>
            <a:ext cx="16237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Left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14445" y="7638243"/>
            <a:ext cx="20448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Right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68259" y="4922425"/>
            <a:ext cx="3206914" cy="118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u="none">
                <a:solidFill>
                  <a:srgbClr val="000000"/>
                </a:solidFill>
                <a:latin typeface="Open Sans Extra Bold"/>
              </a:rPr>
              <a:t>Switch character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923734" y="5626334"/>
            <a:ext cx="608219" cy="608219"/>
          </a:xfrm>
          <a:custGeom>
            <a:avLst/>
            <a:gdLst/>
            <a:ahLst/>
            <a:cxnLst/>
            <a:rect r="r" b="b" t="t" l="l"/>
            <a:pathLst>
              <a:path h="608219" w="608219">
                <a:moveTo>
                  <a:pt x="0" y="0"/>
                </a:moveTo>
                <a:lnTo>
                  <a:pt x="608219" y="0"/>
                </a:lnTo>
                <a:lnTo>
                  <a:pt x="608219" y="608218"/>
                </a:lnTo>
                <a:lnTo>
                  <a:pt x="0" y="608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510645" y="5030855"/>
            <a:ext cx="569782" cy="569782"/>
          </a:xfrm>
          <a:custGeom>
            <a:avLst/>
            <a:gdLst/>
            <a:ahLst/>
            <a:cxnLst/>
            <a:rect r="r" b="b" t="t" l="l"/>
            <a:pathLst>
              <a:path h="569782" w="569782">
                <a:moveTo>
                  <a:pt x="0" y="0"/>
                </a:moveTo>
                <a:lnTo>
                  <a:pt x="569782" y="0"/>
                </a:lnTo>
                <a:lnTo>
                  <a:pt x="569782" y="569781"/>
                </a:lnTo>
                <a:lnTo>
                  <a:pt x="0" y="5697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02335" y="6263127"/>
            <a:ext cx="578092" cy="578092"/>
          </a:xfrm>
          <a:custGeom>
            <a:avLst/>
            <a:gdLst/>
            <a:ahLst/>
            <a:cxnLst/>
            <a:rect r="r" b="b" t="t" l="l"/>
            <a:pathLst>
              <a:path h="578092" w="578092">
                <a:moveTo>
                  <a:pt x="0" y="0"/>
                </a:moveTo>
                <a:lnTo>
                  <a:pt x="578092" y="0"/>
                </a:lnTo>
                <a:lnTo>
                  <a:pt x="578092" y="578092"/>
                </a:lnTo>
                <a:lnTo>
                  <a:pt x="0" y="57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144000" y="4399651"/>
            <a:ext cx="589449" cy="589449"/>
          </a:xfrm>
          <a:custGeom>
            <a:avLst/>
            <a:gdLst/>
            <a:ahLst/>
            <a:cxnLst/>
            <a:rect r="r" b="b" t="t" l="l"/>
            <a:pathLst>
              <a:path h="589449" w="589449">
                <a:moveTo>
                  <a:pt x="0" y="0"/>
                </a:moveTo>
                <a:lnTo>
                  <a:pt x="589449" y="0"/>
                </a:lnTo>
                <a:lnTo>
                  <a:pt x="589449" y="589449"/>
                </a:lnTo>
                <a:lnTo>
                  <a:pt x="0" y="589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144000" y="5645103"/>
            <a:ext cx="589449" cy="589449"/>
          </a:xfrm>
          <a:custGeom>
            <a:avLst/>
            <a:gdLst/>
            <a:ahLst/>
            <a:cxnLst/>
            <a:rect r="r" b="b" t="t" l="l"/>
            <a:pathLst>
              <a:path h="589449" w="589449">
                <a:moveTo>
                  <a:pt x="0" y="0"/>
                </a:moveTo>
                <a:lnTo>
                  <a:pt x="589449" y="0"/>
                </a:lnTo>
                <a:lnTo>
                  <a:pt x="589449" y="589449"/>
                </a:lnTo>
                <a:lnTo>
                  <a:pt x="0" y="5894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492" y="850982"/>
            <a:ext cx="1544709" cy="969724"/>
            <a:chOff x="0" y="0"/>
            <a:chExt cx="853342" cy="535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3342" cy="535703"/>
            </a:xfrm>
            <a:custGeom>
              <a:avLst/>
              <a:gdLst/>
              <a:ahLst/>
              <a:cxnLst/>
              <a:rect r="r" b="b" t="t" l="l"/>
              <a:pathLst>
                <a:path h="535703" w="853342">
                  <a:moveTo>
                    <a:pt x="143084" y="0"/>
                  </a:moveTo>
                  <a:lnTo>
                    <a:pt x="710258" y="0"/>
                  </a:lnTo>
                  <a:cubicBezTo>
                    <a:pt x="789281" y="0"/>
                    <a:pt x="853342" y="64061"/>
                    <a:pt x="853342" y="143084"/>
                  </a:cubicBezTo>
                  <a:lnTo>
                    <a:pt x="853342" y="392619"/>
                  </a:lnTo>
                  <a:cubicBezTo>
                    <a:pt x="853342" y="471642"/>
                    <a:pt x="789281" y="535703"/>
                    <a:pt x="710258" y="535703"/>
                  </a:cubicBezTo>
                  <a:lnTo>
                    <a:pt x="143084" y="535703"/>
                  </a:lnTo>
                  <a:cubicBezTo>
                    <a:pt x="64061" y="535703"/>
                    <a:pt x="0" y="471642"/>
                    <a:pt x="0" y="392619"/>
                  </a:cubicBezTo>
                  <a:lnTo>
                    <a:pt x="0" y="143084"/>
                  </a:lnTo>
                  <a:cubicBezTo>
                    <a:pt x="0" y="64061"/>
                    <a:pt x="64061" y="0"/>
                    <a:pt x="143084" y="0"/>
                  </a:cubicBezTo>
                  <a:close/>
                </a:path>
              </a:pathLst>
            </a:custGeom>
            <a:solidFill>
              <a:srgbClr val="9DCD5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42947" lIns="42947" bIns="42947" rIns="429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3645" y="1019230"/>
            <a:ext cx="1258402" cy="49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Open Sans Extra Bold"/>
              </a:rPr>
              <a:t>KBD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0492" y="8490970"/>
            <a:ext cx="4202593" cy="144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82"/>
              </a:lnSpc>
              <a:spcBef>
                <a:spcPct val="0"/>
              </a:spcBef>
            </a:pPr>
            <a:r>
              <a:rPr lang="en-US" sz="8487">
                <a:solidFill>
                  <a:srgbClr val="FFFFFF"/>
                </a:solidFill>
                <a:latin typeface="Open Sans Light Bold"/>
              </a:rPr>
              <a:t>Schema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001329" y="770547"/>
            <a:ext cx="1323681" cy="6495891"/>
            <a:chOff x="0" y="0"/>
            <a:chExt cx="1764908" cy="866118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764908" cy="8661188"/>
              <a:chOff x="0" y="0"/>
              <a:chExt cx="384502" cy="188692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84502" cy="1886920"/>
              </a:xfrm>
              <a:custGeom>
                <a:avLst/>
                <a:gdLst/>
                <a:ahLst/>
                <a:cxnLst/>
                <a:rect r="r" b="b" t="t" l="l"/>
                <a:pathLst>
                  <a:path h="1886920" w="384502">
                    <a:moveTo>
                      <a:pt x="192251" y="0"/>
                    </a:moveTo>
                    <a:lnTo>
                      <a:pt x="192251" y="0"/>
                    </a:lnTo>
                    <a:cubicBezTo>
                      <a:pt x="298428" y="0"/>
                      <a:pt x="384502" y="86074"/>
                      <a:pt x="384502" y="192251"/>
                    </a:cubicBezTo>
                    <a:lnTo>
                      <a:pt x="384502" y="1694670"/>
                    </a:lnTo>
                    <a:cubicBezTo>
                      <a:pt x="384502" y="1745658"/>
                      <a:pt x="364247" y="1794558"/>
                      <a:pt x="328193" y="1830612"/>
                    </a:cubicBezTo>
                    <a:cubicBezTo>
                      <a:pt x="292139" y="1866666"/>
                      <a:pt x="243239" y="1886920"/>
                      <a:pt x="192251" y="1886920"/>
                    </a:cubicBezTo>
                    <a:lnTo>
                      <a:pt x="192251" y="1886920"/>
                    </a:lnTo>
                    <a:cubicBezTo>
                      <a:pt x="141263" y="1886920"/>
                      <a:pt x="92363" y="1866666"/>
                      <a:pt x="56309" y="1830612"/>
                    </a:cubicBezTo>
                    <a:cubicBezTo>
                      <a:pt x="20255" y="1794558"/>
                      <a:pt x="0" y="1745658"/>
                      <a:pt x="0" y="1694670"/>
                    </a:cubicBezTo>
                    <a:lnTo>
                      <a:pt x="0" y="192251"/>
                    </a:lnTo>
                    <a:cubicBezTo>
                      <a:pt x="0" y="141263"/>
                      <a:pt x="20255" y="92363"/>
                      <a:pt x="56309" y="56309"/>
                    </a:cubicBezTo>
                    <a:cubicBezTo>
                      <a:pt x="92363" y="20255"/>
                      <a:pt x="141263" y="0"/>
                      <a:pt x="192251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3417270"/>
              <a:ext cx="1764908" cy="1403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5"/>
                </a:lnSpc>
              </a:pPr>
              <a:r>
                <a:rPr lang="en-US" sz="3082">
                  <a:solidFill>
                    <a:srgbClr val="000000"/>
                  </a:solidFill>
                  <a:latin typeface="Open Sans Extra Bold"/>
                </a:rPr>
                <a:t>Object</a:t>
              </a:r>
            </a:p>
            <a:p>
              <a:pPr algn="ctr" marL="0" indent="0" lvl="0">
                <a:lnSpc>
                  <a:spcPts val="4315"/>
                </a:lnSpc>
                <a:spcBef>
                  <a:spcPct val="0"/>
                </a:spcBef>
              </a:pPr>
              <a:r>
                <a:rPr lang="en-US" sz="3082">
                  <a:solidFill>
                    <a:srgbClr val="000000"/>
                  </a:solidFill>
                  <a:latin typeface="Open Sans Extra Bold"/>
                </a:rPr>
                <a:t>MUX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677723" y="3425953"/>
            <a:ext cx="2320426" cy="1203346"/>
            <a:chOff x="0" y="0"/>
            <a:chExt cx="3093901" cy="160446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093901" cy="1604461"/>
              <a:chOff x="0" y="0"/>
              <a:chExt cx="1281870" cy="66476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81870" cy="664763"/>
              </a:xfrm>
              <a:custGeom>
                <a:avLst/>
                <a:gdLst/>
                <a:ahLst/>
                <a:cxnLst/>
                <a:rect r="r" b="b" t="t" l="l"/>
                <a:pathLst>
                  <a:path h="664763" w="1281870">
                    <a:moveTo>
                      <a:pt x="80527" y="0"/>
                    </a:moveTo>
                    <a:lnTo>
                      <a:pt x="1201342" y="0"/>
                    </a:lnTo>
                    <a:cubicBezTo>
                      <a:pt x="1222699" y="0"/>
                      <a:pt x="1243182" y="8484"/>
                      <a:pt x="1258284" y="23586"/>
                    </a:cubicBezTo>
                    <a:cubicBezTo>
                      <a:pt x="1273386" y="38688"/>
                      <a:pt x="1281870" y="59170"/>
                      <a:pt x="1281870" y="80527"/>
                    </a:cubicBezTo>
                    <a:lnTo>
                      <a:pt x="1281870" y="584235"/>
                    </a:lnTo>
                    <a:cubicBezTo>
                      <a:pt x="1281870" y="605592"/>
                      <a:pt x="1273386" y="626075"/>
                      <a:pt x="1258284" y="641177"/>
                    </a:cubicBezTo>
                    <a:cubicBezTo>
                      <a:pt x="1243182" y="656279"/>
                      <a:pt x="1222699" y="664763"/>
                      <a:pt x="1201342" y="664763"/>
                    </a:cubicBezTo>
                    <a:lnTo>
                      <a:pt x="80527" y="664763"/>
                    </a:lnTo>
                    <a:cubicBezTo>
                      <a:pt x="59170" y="664763"/>
                      <a:pt x="38688" y="656279"/>
                      <a:pt x="23586" y="641177"/>
                    </a:cubicBezTo>
                    <a:cubicBezTo>
                      <a:pt x="8484" y="626075"/>
                      <a:pt x="0" y="605592"/>
                      <a:pt x="0" y="584235"/>
                    </a:cubicBezTo>
                    <a:lnTo>
                      <a:pt x="0" y="80527"/>
                    </a:lnTo>
                    <a:cubicBezTo>
                      <a:pt x="0" y="59170"/>
                      <a:pt x="8484" y="38688"/>
                      <a:pt x="23586" y="23586"/>
                    </a:cubicBezTo>
                    <a:cubicBezTo>
                      <a:pt x="38688" y="8484"/>
                      <a:pt x="59170" y="0"/>
                      <a:pt x="80527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2395" y="117333"/>
              <a:ext cx="2769110" cy="131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VGA controller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5325010" y="4018492"/>
            <a:ext cx="352712" cy="9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979285" y="5564603"/>
            <a:ext cx="2653734" cy="1273244"/>
            <a:chOff x="0" y="0"/>
            <a:chExt cx="3538312" cy="169765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538312" cy="1697658"/>
              <a:chOff x="0" y="0"/>
              <a:chExt cx="1465999" cy="70337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65999" cy="703376"/>
              </a:xfrm>
              <a:custGeom>
                <a:avLst/>
                <a:gdLst/>
                <a:ahLst/>
                <a:cxnLst/>
                <a:rect r="r" b="b" t="t" l="l"/>
                <a:pathLst>
                  <a:path h="703376" w="1465999">
                    <a:moveTo>
                      <a:pt x="83288" y="0"/>
                    </a:moveTo>
                    <a:lnTo>
                      <a:pt x="1382711" y="0"/>
                    </a:lnTo>
                    <a:cubicBezTo>
                      <a:pt x="1404800" y="0"/>
                      <a:pt x="1425985" y="8775"/>
                      <a:pt x="1441604" y="24394"/>
                    </a:cubicBezTo>
                    <a:cubicBezTo>
                      <a:pt x="1457224" y="40014"/>
                      <a:pt x="1465999" y="61198"/>
                      <a:pt x="1465999" y="83288"/>
                    </a:cubicBezTo>
                    <a:lnTo>
                      <a:pt x="1465999" y="620089"/>
                    </a:lnTo>
                    <a:cubicBezTo>
                      <a:pt x="1465999" y="666087"/>
                      <a:pt x="1428710" y="703376"/>
                      <a:pt x="1382711" y="703376"/>
                    </a:cubicBezTo>
                    <a:lnTo>
                      <a:pt x="83288" y="703376"/>
                    </a:lnTo>
                    <a:cubicBezTo>
                      <a:pt x="61198" y="703376"/>
                      <a:pt x="40014" y="694601"/>
                      <a:pt x="24394" y="678982"/>
                    </a:cubicBezTo>
                    <a:cubicBezTo>
                      <a:pt x="8775" y="663363"/>
                      <a:pt x="0" y="642178"/>
                      <a:pt x="0" y="620089"/>
                    </a:cubicBezTo>
                    <a:lnTo>
                      <a:pt x="0" y="83288"/>
                    </a:lnTo>
                    <a:cubicBezTo>
                      <a:pt x="0" y="37289"/>
                      <a:pt x="37289" y="0"/>
                      <a:pt x="83288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47425" y="163932"/>
              <a:ext cx="3095461" cy="131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One Sec Counter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138257" y="8823940"/>
            <a:ext cx="1935458" cy="906820"/>
            <a:chOff x="0" y="0"/>
            <a:chExt cx="2580611" cy="120909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580611" cy="1209093"/>
              <a:chOff x="0" y="0"/>
              <a:chExt cx="1069202" cy="50095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69202" cy="500953"/>
              </a:xfrm>
              <a:custGeom>
                <a:avLst/>
                <a:gdLst/>
                <a:ahLst/>
                <a:cxnLst/>
                <a:rect r="r" b="b" t="t" l="l"/>
                <a:pathLst>
                  <a:path h="500953" w="1069202">
                    <a:moveTo>
                      <a:pt x="96544" y="0"/>
                    </a:moveTo>
                    <a:lnTo>
                      <a:pt x="972658" y="0"/>
                    </a:lnTo>
                    <a:cubicBezTo>
                      <a:pt x="998263" y="0"/>
                      <a:pt x="1022820" y="10172"/>
                      <a:pt x="1040925" y="28277"/>
                    </a:cubicBezTo>
                    <a:cubicBezTo>
                      <a:pt x="1059031" y="46383"/>
                      <a:pt x="1069202" y="70939"/>
                      <a:pt x="1069202" y="96544"/>
                    </a:cubicBezTo>
                    <a:lnTo>
                      <a:pt x="1069202" y="404409"/>
                    </a:lnTo>
                    <a:cubicBezTo>
                      <a:pt x="1069202" y="457729"/>
                      <a:pt x="1025978" y="500953"/>
                      <a:pt x="972658" y="500953"/>
                    </a:cubicBezTo>
                    <a:lnTo>
                      <a:pt x="96544" y="500953"/>
                    </a:lnTo>
                    <a:cubicBezTo>
                      <a:pt x="70939" y="500953"/>
                      <a:pt x="46383" y="490782"/>
                      <a:pt x="28277" y="472676"/>
                    </a:cubicBezTo>
                    <a:cubicBezTo>
                      <a:pt x="10172" y="454571"/>
                      <a:pt x="0" y="430014"/>
                      <a:pt x="0" y="404409"/>
                    </a:cubicBezTo>
                    <a:lnTo>
                      <a:pt x="0" y="96544"/>
                    </a:lnTo>
                    <a:cubicBezTo>
                      <a:pt x="0" y="43224"/>
                      <a:pt x="43224" y="0"/>
                      <a:pt x="96544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47559" y="163932"/>
              <a:ext cx="1821991" cy="636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Sound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190420" y="2404594"/>
            <a:ext cx="2031744" cy="606087"/>
            <a:chOff x="0" y="0"/>
            <a:chExt cx="2708992" cy="808115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2708992" cy="808115"/>
              <a:chOff x="0" y="0"/>
              <a:chExt cx="1465999" cy="43732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465999" cy="437320"/>
              </a:xfrm>
              <a:custGeom>
                <a:avLst/>
                <a:gdLst/>
                <a:ahLst/>
                <a:cxnLst/>
                <a:rect r="r" b="b" t="t" l="l"/>
                <a:pathLst>
                  <a:path h="437320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66907"/>
                    </a:lnTo>
                    <a:cubicBezTo>
                      <a:pt x="1465999" y="405795"/>
                      <a:pt x="1434474" y="437320"/>
                      <a:pt x="1395586" y="437320"/>
                    </a:cubicBezTo>
                    <a:lnTo>
                      <a:pt x="70413" y="437320"/>
                    </a:lnTo>
                    <a:cubicBezTo>
                      <a:pt x="31525" y="437320"/>
                      <a:pt x="0" y="405795"/>
                      <a:pt x="0" y="366907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89433" y="131164"/>
              <a:ext cx="2369938" cy="48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 Extra Bold"/>
                </a:rPr>
                <a:t>Car Static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190420" y="3115655"/>
            <a:ext cx="2033659" cy="606087"/>
            <a:chOff x="0" y="0"/>
            <a:chExt cx="2711545" cy="808115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2708992" cy="808115"/>
              <a:chOff x="0" y="0"/>
              <a:chExt cx="1465999" cy="43732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465999" cy="437320"/>
              </a:xfrm>
              <a:custGeom>
                <a:avLst/>
                <a:gdLst/>
                <a:ahLst/>
                <a:cxnLst/>
                <a:rect r="r" b="b" t="t" l="l"/>
                <a:pathLst>
                  <a:path h="437320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66907"/>
                    </a:lnTo>
                    <a:cubicBezTo>
                      <a:pt x="1465999" y="405795"/>
                      <a:pt x="1434474" y="437320"/>
                      <a:pt x="1395586" y="437320"/>
                    </a:cubicBezTo>
                    <a:lnTo>
                      <a:pt x="70413" y="437320"/>
                    </a:lnTo>
                    <a:cubicBezTo>
                      <a:pt x="31525" y="437320"/>
                      <a:pt x="0" y="405795"/>
                      <a:pt x="0" y="366907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7259" y="144283"/>
              <a:ext cx="2674287" cy="48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 Extra Bold"/>
                </a:rPr>
                <a:t>Car Dynamic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190420" y="3826516"/>
            <a:ext cx="2068776" cy="606087"/>
            <a:chOff x="0" y="0"/>
            <a:chExt cx="2758368" cy="808115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2708992" cy="808115"/>
              <a:chOff x="0" y="0"/>
              <a:chExt cx="1465999" cy="43732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465999" cy="437320"/>
              </a:xfrm>
              <a:custGeom>
                <a:avLst/>
                <a:gdLst/>
                <a:ahLst/>
                <a:cxnLst/>
                <a:rect r="r" b="b" t="t" l="l"/>
                <a:pathLst>
                  <a:path h="437320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66907"/>
                    </a:lnTo>
                    <a:cubicBezTo>
                      <a:pt x="1465999" y="405795"/>
                      <a:pt x="1434474" y="437320"/>
                      <a:pt x="1395586" y="437320"/>
                    </a:cubicBezTo>
                    <a:lnTo>
                      <a:pt x="70413" y="437320"/>
                    </a:lnTo>
                    <a:cubicBezTo>
                      <a:pt x="31525" y="437320"/>
                      <a:pt x="0" y="405795"/>
                      <a:pt x="0" y="366907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37259" y="181345"/>
              <a:ext cx="2721110" cy="48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 Extra Bold"/>
                </a:rPr>
                <a:t>Car Explosive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190420" y="4569739"/>
            <a:ext cx="2068776" cy="606087"/>
            <a:chOff x="0" y="0"/>
            <a:chExt cx="2758368" cy="808115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2708992" cy="808115"/>
              <a:chOff x="0" y="0"/>
              <a:chExt cx="1465999" cy="43732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465999" cy="437320"/>
              </a:xfrm>
              <a:custGeom>
                <a:avLst/>
                <a:gdLst/>
                <a:ahLst/>
                <a:cxnLst/>
                <a:rect r="r" b="b" t="t" l="l"/>
                <a:pathLst>
                  <a:path h="437320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66907"/>
                    </a:lnTo>
                    <a:cubicBezTo>
                      <a:pt x="1465999" y="405795"/>
                      <a:pt x="1434474" y="437320"/>
                      <a:pt x="1395586" y="437320"/>
                    </a:cubicBezTo>
                    <a:lnTo>
                      <a:pt x="70413" y="437320"/>
                    </a:lnTo>
                    <a:cubicBezTo>
                      <a:pt x="31525" y="437320"/>
                      <a:pt x="0" y="405795"/>
                      <a:pt x="0" y="366907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37259" y="181345"/>
              <a:ext cx="2721110" cy="48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 Extra Bold"/>
                </a:rPr>
                <a:t>Background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195466" y="5973808"/>
            <a:ext cx="2068776" cy="606087"/>
            <a:chOff x="0" y="0"/>
            <a:chExt cx="2758368" cy="808115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2708992" cy="808115"/>
              <a:chOff x="0" y="0"/>
              <a:chExt cx="1465999" cy="43732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465999" cy="437320"/>
              </a:xfrm>
              <a:custGeom>
                <a:avLst/>
                <a:gdLst/>
                <a:ahLst/>
                <a:cxnLst/>
                <a:rect r="r" b="b" t="t" l="l"/>
                <a:pathLst>
                  <a:path h="437320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66907"/>
                    </a:lnTo>
                    <a:cubicBezTo>
                      <a:pt x="1465999" y="405795"/>
                      <a:pt x="1434474" y="437320"/>
                      <a:pt x="1395586" y="437320"/>
                    </a:cubicBezTo>
                    <a:lnTo>
                      <a:pt x="70413" y="437320"/>
                    </a:lnTo>
                    <a:cubicBezTo>
                      <a:pt x="31525" y="437320"/>
                      <a:pt x="0" y="405795"/>
                      <a:pt x="0" y="366907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37259" y="181345"/>
              <a:ext cx="2721110" cy="48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 Extra Bold"/>
                </a:rPr>
                <a:t>Fuel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0195466" y="6665619"/>
            <a:ext cx="2068776" cy="606087"/>
            <a:chOff x="0" y="0"/>
            <a:chExt cx="2758368" cy="808115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2708992" cy="808115"/>
              <a:chOff x="0" y="0"/>
              <a:chExt cx="1465999" cy="43732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465999" cy="437320"/>
              </a:xfrm>
              <a:custGeom>
                <a:avLst/>
                <a:gdLst/>
                <a:ahLst/>
                <a:cxnLst/>
                <a:rect r="r" b="b" t="t" l="l"/>
                <a:pathLst>
                  <a:path h="437320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66907"/>
                    </a:lnTo>
                    <a:cubicBezTo>
                      <a:pt x="1465999" y="405795"/>
                      <a:pt x="1434474" y="437320"/>
                      <a:pt x="1395586" y="437320"/>
                    </a:cubicBezTo>
                    <a:lnTo>
                      <a:pt x="70413" y="437320"/>
                    </a:lnTo>
                    <a:cubicBezTo>
                      <a:pt x="31525" y="437320"/>
                      <a:pt x="0" y="405795"/>
                      <a:pt x="0" y="366907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37259" y="181345"/>
              <a:ext cx="2721110" cy="48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 Extra Bold"/>
                </a:rPr>
                <a:t>Score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190420" y="5280601"/>
            <a:ext cx="2068776" cy="606087"/>
            <a:chOff x="0" y="0"/>
            <a:chExt cx="2758368" cy="808115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2708992" cy="808115"/>
              <a:chOff x="0" y="0"/>
              <a:chExt cx="1465999" cy="43732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465999" cy="437320"/>
              </a:xfrm>
              <a:custGeom>
                <a:avLst/>
                <a:gdLst/>
                <a:ahLst/>
                <a:cxnLst/>
                <a:rect r="r" b="b" t="t" l="l"/>
                <a:pathLst>
                  <a:path h="437320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66907"/>
                    </a:lnTo>
                    <a:cubicBezTo>
                      <a:pt x="1465999" y="405795"/>
                      <a:pt x="1434474" y="437320"/>
                      <a:pt x="1395586" y="437320"/>
                    </a:cubicBezTo>
                    <a:lnTo>
                      <a:pt x="70413" y="437320"/>
                    </a:lnTo>
                    <a:cubicBezTo>
                      <a:pt x="31525" y="437320"/>
                      <a:pt x="0" y="405795"/>
                      <a:pt x="0" y="366907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2" id="62"/>
            <p:cNvSpPr txBox="true"/>
            <p:nvPr/>
          </p:nvSpPr>
          <p:spPr>
            <a:xfrm rot="0">
              <a:off x="37259" y="181345"/>
              <a:ext cx="2721110" cy="48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 Extra Bold"/>
                </a:rPr>
                <a:t>Speed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0167360" y="1653560"/>
            <a:ext cx="2031744" cy="606087"/>
            <a:chOff x="0" y="0"/>
            <a:chExt cx="2708992" cy="808115"/>
          </a:xfrm>
        </p:grpSpPr>
        <p:grpSp>
          <p:nvGrpSpPr>
            <p:cNvPr name="Group 64" id="64"/>
            <p:cNvGrpSpPr/>
            <p:nvPr/>
          </p:nvGrpSpPr>
          <p:grpSpPr>
            <a:xfrm rot="0">
              <a:off x="0" y="0"/>
              <a:ext cx="2708992" cy="808115"/>
              <a:chOff x="0" y="0"/>
              <a:chExt cx="1465999" cy="43732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465999" cy="437320"/>
              </a:xfrm>
              <a:custGeom>
                <a:avLst/>
                <a:gdLst/>
                <a:ahLst/>
                <a:cxnLst/>
                <a:rect r="r" b="b" t="t" l="l"/>
                <a:pathLst>
                  <a:path h="437320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66907"/>
                    </a:lnTo>
                    <a:cubicBezTo>
                      <a:pt x="1465999" y="405795"/>
                      <a:pt x="1434474" y="437320"/>
                      <a:pt x="1395586" y="437320"/>
                    </a:cubicBezTo>
                    <a:lnTo>
                      <a:pt x="70413" y="437320"/>
                    </a:lnTo>
                    <a:cubicBezTo>
                      <a:pt x="31525" y="437320"/>
                      <a:pt x="0" y="405795"/>
                      <a:pt x="0" y="366907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7" id="67"/>
            <p:cNvSpPr txBox="true"/>
            <p:nvPr/>
          </p:nvSpPr>
          <p:spPr>
            <a:xfrm rot="0">
              <a:off x="189433" y="131164"/>
              <a:ext cx="2369938" cy="48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 Extra Bold"/>
                </a:rPr>
                <a:t>Car Fuel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5192574" y="2199197"/>
            <a:ext cx="2634234" cy="839491"/>
            <a:chOff x="0" y="0"/>
            <a:chExt cx="3512313" cy="1119321"/>
          </a:xfrm>
        </p:grpSpPr>
        <p:grpSp>
          <p:nvGrpSpPr>
            <p:cNvPr name="Group 69" id="69"/>
            <p:cNvGrpSpPr/>
            <p:nvPr/>
          </p:nvGrpSpPr>
          <p:grpSpPr>
            <a:xfrm rot="0">
              <a:off x="0" y="0"/>
              <a:ext cx="3512313" cy="1119321"/>
              <a:chOff x="0" y="0"/>
              <a:chExt cx="1455227" cy="463759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455227" cy="463759"/>
              </a:xfrm>
              <a:custGeom>
                <a:avLst/>
                <a:gdLst/>
                <a:ahLst/>
                <a:cxnLst/>
                <a:rect r="r" b="b" t="t" l="l"/>
                <a:pathLst>
                  <a:path h="463759" w="1455227">
                    <a:moveTo>
                      <a:pt x="83904" y="0"/>
                    </a:moveTo>
                    <a:lnTo>
                      <a:pt x="1371322" y="0"/>
                    </a:lnTo>
                    <a:cubicBezTo>
                      <a:pt x="1417661" y="0"/>
                      <a:pt x="1455227" y="37565"/>
                      <a:pt x="1455227" y="83904"/>
                    </a:cubicBezTo>
                    <a:lnTo>
                      <a:pt x="1455227" y="379855"/>
                    </a:lnTo>
                    <a:cubicBezTo>
                      <a:pt x="1455227" y="426194"/>
                      <a:pt x="1417661" y="463759"/>
                      <a:pt x="1371322" y="463759"/>
                    </a:cubicBezTo>
                    <a:lnTo>
                      <a:pt x="83904" y="463759"/>
                    </a:lnTo>
                    <a:cubicBezTo>
                      <a:pt x="37565" y="463759"/>
                      <a:pt x="0" y="426194"/>
                      <a:pt x="0" y="379855"/>
                    </a:cubicBezTo>
                    <a:lnTo>
                      <a:pt x="0" y="83904"/>
                    </a:lnTo>
                    <a:cubicBezTo>
                      <a:pt x="0" y="37565"/>
                      <a:pt x="37565" y="0"/>
                      <a:pt x="83904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2" id="72"/>
            <p:cNvSpPr txBox="true"/>
            <p:nvPr/>
          </p:nvSpPr>
          <p:spPr>
            <a:xfrm rot="0">
              <a:off x="225505" y="163932"/>
              <a:ext cx="3095461" cy="636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Random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910641" y="8635427"/>
            <a:ext cx="2653734" cy="1273244"/>
            <a:chOff x="0" y="0"/>
            <a:chExt cx="3538312" cy="1697658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0" y="0"/>
              <a:ext cx="3538312" cy="1697658"/>
              <a:chOff x="0" y="0"/>
              <a:chExt cx="1465999" cy="703376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465999" cy="703376"/>
              </a:xfrm>
              <a:custGeom>
                <a:avLst/>
                <a:gdLst/>
                <a:ahLst/>
                <a:cxnLst/>
                <a:rect r="r" b="b" t="t" l="l"/>
                <a:pathLst>
                  <a:path h="703376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632963"/>
                    </a:lnTo>
                    <a:cubicBezTo>
                      <a:pt x="1465999" y="671851"/>
                      <a:pt x="1434474" y="703376"/>
                      <a:pt x="1395586" y="703376"/>
                    </a:cubicBezTo>
                    <a:lnTo>
                      <a:pt x="70413" y="703376"/>
                    </a:lnTo>
                    <a:cubicBezTo>
                      <a:pt x="31525" y="703376"/>
                      <a:pt x="0" y="671851"/>
                      <a:pt x="0" y="632963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7" id="77"/>
            <p:cNvSpPr txBox="true"/>
            <p:nvPr/>
          </p:nvSpPr>
          <p:spPr>
            <a:xfrm rot="0">
              <a:off x="247425" y="163932"/>
              <a:ext cx="3095461" cy="131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Game Controller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3419981" y="7638304"/>
            <a:ext cx="2653734" cy="765928"/>
            <a:chOff x="0" y="0"/>
            <a:chExt cx="3538312" cy="1021238"/>
          </a:xfrm>
        </p:grpSpPr>
        <p:grpSp>
          <p:nvGrpSpPr>
            <p:cNvPr name="Group 79" id="79"/>
            <p:cNvGrpSpPr/>
            <p:nvPr/>
          </p:nvGrpSpPr>
          <p:grpSpPr>
            <a:xfrm rot="0">
              <a:off x="0" y="0"/>
              <a:ext cx="3538312" cy="1021238"/>
              <a:chOff x="0" y="0"/>
              <a:chExt cx="1465999" cy="423121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1465999" cy="423121"/>
              </a:xfrm>
              <a:custGeom>
                <a:avLst/>
                <a:gdLst/>
                <a:ahLst/>
                <a:cxnLst/>
                <a:rect r="r" b="b" t="t" l="l"/>
                <a:pathLst>
                  <a:path h="423121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52708"/>
                    </a:lnTo>
                    <a:cubicBezTo>
                      <a:pt x="1465999" y="391596"/>
                      <a:pt x="1434474" y="423121"/>
                      <a:pt x="1395586" y="423121"/>
                    </a:cubicBezTo>
                    <a:lnTo>
                      <a:pt x="70413" y="423121"/>
                    </a:lnTo>
                    <a:cubicBezTo>
                      <a:pt x="31525" y="423121"/>
                      <a:pt x="0" y="391596"/>
                      <a:pt x="0" y="352708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2" id="82"/>
            <p:cNvSpPr txBox="true"/>
            <p:nvPr/>
          </p:nvSpPr>
          <p:spPr>
            <a:xfrm rot="0">
              <a:off x="247425" y="163932"/>
              <a:ext cx="3095461" cy="636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SEG7</a:t>
              </a:r>
            </a:p>
          </p:txBody>
        </p:sp>
      </p:grpSp>
      <p:sp>
        <p:nvSpPr>
          <p:cNvPr name="AutoShape 83" id="83"/>
          <p:cNvSpPr/>
          <p:nvPr/>
        </p:nvSpPr>
        <p:spPr>
          <a:xfrm>
            <a:off x="12564375" y="9272049"/>
            <a:ext cx="1573882" cy="530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4" id="84"/>
          <p:cNvSpPr/>
          <p:nvPr/>
        </p:nvSpPr>
        <p:spPr>
          <a:xfrm>
            <a:off x="12264242" y="6968663"/>
            <a:ext cx="1155739" cy="105260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5" id="85"/>
          <p:cNvSpPr/>
          <p:nvPr/>
        </p:nvSpPr>
        <p:spPr>
          <a:xfrm>
            <a:off x="12264242" y="6276851"/>
            <a:ext cx="1155739" cy="174441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6" id="86"/>
          <p:cNvSpPr/>
          <p:nvPr/>
        </p:nvSpPr>
        <p:spPr>
          <a:xfrm>
            <a:off x="12199104" y="1956603"/>
            <a:ext cx="1776369" cy="263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7" id="87"/>
          <p:cNvSpPr/>
          <p:nvPr/>
        </p:nvSpPr>
        <p:spPr>
          <a:xfrm>
            <a:off x="12222165" y="2707637"/>
            <a:ext cx="1753676" cy="4248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8" id="88"/>
          <p:cNvSpPr/>
          <p:nvPr/>
        </p:nvSpPr>
        <p:spPr>
          <a:xfrm>
            <a:off x="12224079" y="3418698"/>
            <a:ext cx="1751394" cy="263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9" id="89"/>
          <p:cNvSpPr/>
          <p:nvPr/>
        </p:nvSpPr>
        <p:spPr>
          <a:xfrm>
            <a:off x="12259197" y="4129560"/>
            <a:ext cx="1742133" cy="1605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0" id="90"/>
          <p:cNvSpPr/>
          <p:nvPr/>
        </p:nvSpPr>
        <p:spPr>
          <a:xfrm>
            <a:off x="12259197" y="4872782"/>
            <a:ext cx="1716277" cy="7301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1" id="91"/>
          <p:cNvSpPr/>
          <p:nvPr/>
        </p:nvSpPr>
        <p:spPr>
          <a:xfrm>
            <a:off x="12259197" y="5583644"/>
            <a:ext cx="1741251" cy="5488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2" id="92"/>
          <p:cNvSpPr/>
          <p:nvPr/>
        </p:nvSpPr>
        <p:spPr>
          <a:xfrm>
            <a:off x="12264242" y="6276851"/>
            <a:ext cx="1698310" cy="2629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3" id="93"/>
          <p:cNvSpPr/>
          <p:nvPr/>
        </p:nvSpPr>
        <p:spPr>
          <a:xfrm>
            <a:off x="12264242" y="6968663"/>
            <a:ext cx="1698818" cy="3627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94" id="94"/>
          <p:cNvGrpSpPr/>
          <p:nvPr/>
        </p:nvGrpSpPr>
        <p:grpSpPr>
          <a:xfrm rot="0">
            <a:off x="10130328" y="904598"/>
            <a:ext cx="2031744" cy="606087"/>
            <a:chOff x="0" y="0"/>
            <a:chExt cx="2708992" cy="808115"/>
          </a:xfrm>
        </p:grpSpPr>
        <p:grpSp>
          <p:nvGrpSpPr>
            <p:cNvPr name="Group 95" id="95"/>
            <p:cNvGrpSpPr/>
            <p:nvPr/>
          </p:nvGrpSpPr>
          <p:grpSpPr>
            <a:xfrm rot="0">
              <a:off x="0" y="0"/>
              <a:ext cx="2708992" cy="808115"/>
              <a:chOff x="0" y="0"/>
              <a:chExt cx="1465999" cy="43732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1465999" cy="437320"/>
              </a:xfrm>
              <a:custGeom>
                <a:avLst/>
                <a:gdLst/>
                <a:ahLst/>
                <a:cxnLst/>
                <a:rect r="r" b="b" t="t" l="l"/>
                <a:pathLst>
                  <a:path h="437320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366907"/>
                    </a:lnTo>
                    <a:cubicBezTo>
                      <a:pt x="1465999" y="405795"/>
                      <a:pt x="1434474" y="437320"/>
                      <a:pt x="1395586" y="437320"/>
                    </a:cubicBezTo>
                    <a:lnTo>
                      <a:pt x="70413" y="437320"/>
                    </a:lnTo>
                    <a:cubicBezTo>
                      <a:pt x="31525" y="437320"/>
                      <a:pt x="0" y="405795"/>
                      <a:pt x="0" y="366907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8" id="98"/>
            <p:cNvSpPr txBox="true"/>
            <p:nvPr/>
          </p:nvSpPr>
          <p:spPr>
            <a:xfrm rot="0">
              <a:off x="189433" y="131164"/>
              <a:ext cx="2369938" cy="481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 Extra Bold"/>
                </a:rPr>
                <a:t>Luigi</a:t>
              </a:r>
            </a:p>
          </p:txBody>
        </p:sp>
      </p:grpSp>
      <p:sp>
        <p:nvSpPr>
          <p:cNvPr name="AutoShape 99" id="99"/>
          <p:cNvSpPr/>
          <p:nvPr/>
        </p:nvSpPr>
        <p:spPr>
          <a:xfrm>
            <a:off x="12162072" y="1207642"/>
            <a:ext cx="1819498" cy="725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0" id="100"/>
          <p:cNvSpPr/>
          <p:nvPr/>
        </p:nvSpPr>
        <p:spPr>
          <a:xfrm>
            <a:off x="2325201" y="1233946"/>
            <a:ext cx="30366" cy="297429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1" id="101"/>
          <p:cNvSpPr/>
          <p:nvPr/>
        </p:nvSpPr>
        <p:spPr>
          <a:xfrm flipV="true">
            <a:off x="2325201" y="1207642"/>
            <a:ext cx="7805127" cy="2630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2" id="102"/>
          <p:cNvGrpSpPr/>
          <p:nvPr/>
        </p:nvGrpSpPr>
        <p:grpSpPr>
          <a:xfrm rot="0">
            <a:off x="1028700" y="4208239"/>
            <a:ext cx="2653734" cy="1273244"/>
            <a:chOff x="0" y="0"/>
            <a:chExt cx="3538312" cy="1697658"/>
          </a:xfrm>
        </p:grpSpPr>
        <p:grpSp>
          <p:nvGrpSpPr>
            <p:cNvPr name="Group 103" id="103"/>
            <p:cNvGrpSpPr/>
            <p:nvPr/>
          </p:nvGrpSpPr>
          <p:grpSpPr>
            <a:xfrm rot="0">
              <a:off x="0" y="0"/>
              <a:ext cx="3538312" cy="1697658"/>
              <a:chOff x="0" y="0"/>
              <a:chExt cx="1465999" cy="703376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1465999" cy="703376"/>
              </a:xfrm>
              <a:custGeom>
                <a:avLst/>
                <a:gdLst/>
                <a:ahLst/>
                <a:cxnLst/>
                <a:rect r="r" b="b" t="t" l="l"/>
                <a:pathLst>
                  <a:path h="703376" w="1465999">
                    <a:moveTo>
                      <a:pt x="70413" y="0"/>
                    </a:moveTo>
                    <a:lnTo>
                      <a:pt x="1395586" y="0"/>
                    </a:lnTo>
                    <a:cubicBezTo>
                      <a:pt x="1434474" y="0"/>
                      <a:pt x="1465999" y="31525"/>
                      <a:pt x="1465999" y="70413"/>
                    </a:cubicBezTo>
                    <a:lnTo>
                      <a:pt x="1465999" y="632963"/>
                    </a:lnTo>
                    <a:cubicBezTo>
                      <a:pt x="1465999" y="671851"/>
                      <a:pt x="1434474" y="703376"/>
                      <a:pt x="1395586" y="703376"/>
                    </a:cubicBezTo>
                    <a:lnTo>
                      <a:pt x="70413" y="703376"/>
                    </a:lnTo>
                    <a:cubicBezTo>
                      <a:pt x="31525" y="703376"/>
                      <a:pt x="0" y="671851"/>
                      <a:pt x="0" y="632963"/>
                    </a:cubicBezTo>
                    <a:lnTo>
                      <a:pt x="0" y="70413"/>
                    </a:lnTo>
                    <a:cubicBezTo>
                      <a:pt x="0" y="31525"/>
                      <a:pt x="31525" y="0"/>
                      <a:pt x="70413" y="0"/>
                    </a:cubicBezTo>
                    <a:close/>
                  </a:path>
                </a:pathLst>
              </a:custGeom>
              <a:solidFill>
                <a:srgbClr val="9DCD5A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6" id="106"/>
            <p:cNvSpPr txBox="true"/>
            <p:nvPr/>
          </p:nvSpPr>
          <p:spPr>
            <a:xfrm rot="0">
              <a:off x="247425" y="163932"/>
              <a:ext cx="3095461" cy="131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4"/>
                </a:lnSpc>
                <a:spcBef>
                  <a:spcPct val="0"/>
                </a:spcBef>
              </a:pPr>
              <a:r>
                <a:rPr lang="en-US" sz="2874">
                  <a:solidFill>
                    <a:srgbClr val="000000"/>
                  </a:solidFill>
                  <a:latin typeface="Open Sans Extra Bold"/>
                </a:rPr>
                <a:t>Speed Controller</a:t>
              </a:r>
            </a:p>
          </p:txBody>
        </p:sp>
      </p:grpSp>
      <p:sp>
        <p:nvSpPr>
          <p:cNvPr name="AutoShape 107" id="107"/>
          <p:cNvSpPr/>
          <p:nvPr/>
        </p:nvSpPr>
        <p:spPr>
          <a:xfrm>
            <a:off x="3682434" y="4844860"/>
            <a:ext cx="6507986" cy="7387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8" id="108"/>
          <p:cNvSpPr/>
          <p:nvPr/>
        </p:nvSpPr>
        <p:spPr>
          <a:xfrm>
            <a:off x="3682434" y="4844860"/>
            <a:ext cx="6507986" cy="279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9" id="109"/>
          <p:cNvSpPr/>
          <p:nvPr/>
        </p:nvSpPr>
        <p:spPr>
          <a:xfrm>
            <a:off x="3633019" y="6201225"/>
            <a:ext cx="6562447" cy="7562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0" id="110"/>
          <p:cNvSpPr/>
          <p:nvPr/>
        </p:nvSpPr>
        <p:spPr>
          <a:xfrm>
            <a:off x="2325201" y="1233946"/>
            <a:ext cx="2867373" cy="138499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1" id="111"/>
          <p:cNvSpPr/>
          <p:nvPr/>
        </p:nvSpPr>
        <p:spPr>
          <a:xfrm flipV="true">
            <a:off x="3682434" y="3038688"/>
            <a:ext cx="2827257" cy="18061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2" id="112"/>
          <p:cNvSpPr/>
          <p:nvPr/>
        </p:nvSpPr>
        <p:spPr>
          <a:xfrm flipV="true">
            <a:off x="7826809" y="1956603"/>
            <a:ext cx="2340552" cy="6623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3" id="113"/>
          <p:cNvSpPr/>
          <p:nvPr/>
        </p:nvSpPr>
        <p:spPr>
          <a:xfrm>
            <a:off x="7826809" y="2618942"/>
            <a:ext cx="2363612" cy="886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4" id="114"/>
          <p:cNvSpPr/>
          <p:nvPr/>
        </p:nvSpPr>
        <p:spPr>
          <a:xfrm>
            <a:off x="7826809" y="2618942"/>
            <a:ext cx="2363612" cy="79975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5" id="115"/>
          <p:cNvSpPr/>
          <p:nvPr/>
        </p:nvSpPr>
        <p:spPr>
          <a:xfrm>
            <a:off x="7826809" y="2618942"/>
            <a:ext cx="2363612" cy="151061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6" id="116"/>
          <p:cNvSpPr/>
          <p:nvPr/>
        </p:nvSpPr>
        <p:spPr>
          <a:xfrm flipH="true" flipV="true">
            <a:off x="11230861" y="7271706"/>
            <a:ext cx="4532" cy="136372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DAFlig2N5LE</dc:identifier>
  <dcterms:modified xsi:type="dcterms:W3CDTF">2011-08-01T06:04:30Z</dcterms:modified>
  <cp:revision>1</cp:revision>
  <dc:title>Road Fighter</dc:title>
</cp:coreProperties>
</file>